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6" r:id="rId1"/>
  </p:sldMasterIdLst>
  <p:notesMasterIdLst>
    <p:notesMasterId r:id="rId69"/>
  </p:notesMasterIdLst>
  <p:handoutMasterIdLst>
    <p:handoutMasterId r:id="rId70"/>
  </p:handoutMasterIdLst>
  <p:sldIdLst>
    <p:sldId id="606" r:id="rId2"/>
    <p:sldId id="370" r:id="rId3"/>
    <p:sldId id="390" r:id="rId4"/>
    <p:sldId id="931" r:id="rId5"/>
    <p:sldId id="927" r:id="rId6"/>
    <p:sldId id="948" r:id="rId7"/>
    <p:sldId id="924" r:id="rId8"/>
    <p:sldId id="929" r:id="rId9"/>
    <p:sldId id="930" r:id="rId10"/>
    <p:sldId id="608" r:id="rId11"/>
    <p:sldId id="936" r:id="rId12"/>
    <p:sldId id="959" r:id="rId13"/>
    <p:sldId id="960" r:id="rId14"/>
    <p:sldId id="971" r:id="rId15"/>
    <p:sldId id="612" r:id="rId16"/>
    <p:sldId id="958" r:id="rId17"/>
    <p:sldId id="957" r:id="rId18"/>
    <p:sldId id="964" r:id="rId19"/>
    <p:sldId id="968" r:id="rId20"/>
    <p:sldId id="661" r:id="rId21"/>
    <p:sldId id="938" r:id="rId22"/>
    <p:sldId id="939" r:id="rId23"/>
    <p:sldId id="664" r:id="rId24"/>
    <p:sldId id="941" r:id="rId25"/>
    <p:sldId id="970" r:id="rId26"/>
    <p:sldId id="668" r:id="rId27"/>
    <p:sldId id="674" r:id="rId28"/>
    <p:sldId id="675" r:id="rId29"/>
    <p:sldId id="914" r:id="rId30"/>
    <p:sldId id="933" r:id="rId31"/>
    <p:sldId id="669" r:id="rId32"/>
    <p:sldId id="915" r:id="rId33"/>
    <p:sldId id="974" r:id="rId34"/>
    <p:sldId id="972" r:id="rId35"/>
    <p:sldId id="973" r:id="rId36"/>
    <p:sldId id="676" r:id="rId37"/>
    <p:sldId id="916" r:id="rId38"/>
    <p:sldId id="934" r:id="rId39"/>
    <p:sldId id="670" r:id="rId40"/>
    <p:sldId id="947" r:id="rId41"/>
    <p:sldId id="680" r:id="rId42"/>
    <p:sldId id="681" r:id="rId43"/>
    <p:sldId id="975" r:id="rId44"/>
    <p:sldId id="657" r:id="rId45"/>
    <p:sldId id="918" r:id="rId46"/>
    <p:sldId id="671" r:id="rId47"/>
    <p:sldId id="635" r:id="rId48"/>
    <p:sldId id="919" r:id="rId49"/>
    <p:sldId id="638" r:id="rId50"/>
    <p:sldId id="920" r:id="rId51"/>
    <p:sldId id="932" r:id="rId52"/>
    <p:sldId id="672" r:id="rId53"/>
    <p:sldId id="642" r:id="rId54"/>
    <p:sldId id="921" r:id="rId55"/>
    <p:sldId id="647" r:id="rId56"/>
    <p:sldId id="644" r:id="rId57"/>
    <p:sldId id="653" r:id="rId58"/>
    <p:sldId id="935" r:id="rId59"/>
    <p:sldId id="683" r:id="rId60"/>
    <p:sldId id="976" r:id="rId61"/>
    <p:sldId id="965" r:id="rId62"/>
    <p:sldId id="966" r:id="rId63"/>
    <p:sldId id="953" r:id="rId64"/>
    <p:sldId id="952" r:id="rId65"/>
    <p:sldId id="954" r:id="rId66"/>
    <p:sldId id="945" r:id="rId67"/>
    <p:sldId id="660" r:id="rId68"/>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85B261"/>
    <a:srgbClr val="B2CB7B"/>
    <a:srgbClr val="86B262"/>
    <a:srgbClr val="87B362"/>
    <a:srgbClr val="3061DC"/>
    <a:srgbClr val="2F5FD6"/>
    <a:srgbClr val="ECE7E1"/>
    <a:srgbClr val="0000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40" autoAdjust="0"/>
    <p:restoredTop sz="95879" autoAdjust="0"/>
  </p:normalViewPr>
  <p:slideViewPr>
    <p:cSldViewPr snapToGrid="0">
      <p:cViewPr varScale="1">
        <p:scale>
          <a:sx n="121" d="100"/>
          <a:sy n="121" d="100"/>
        </p:scale>
        <p:origin x="648" y="184"/>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0"/>
    </p:cViewPr>
  </p:outlineViewPr>
  <p:notesTextViewPr>
    <p:cViewPr>
      <p:scale>
        <a:sx n="120" d="100"/>
        <a:sy n="120" d="100"/>
      </p:scale>
      <p:origin x="0" y="0"/>
    </p:cViewPr>
  </p:notesTextViewPr>
  <p:sorterViewPr>
    <p:cViewPr varScale="1">
      <p:scale>
        <a:sx n="100" d="100"/>
        <a:sy n="100" d="100"/>
      </p:scale>
      <p:origin x="0" y="0"/>
    </p:cViewPr>
  </p:sorterViewPr>
  <p:notesViewPr>
    <p:cSldViewPr snapToGrid="0">
      <p:cViewPr varScale="1">
        <p:scale>
          <a:sx n="85" d="100"/>
          <a:sy n="85" d="100"/>
        </p:scale>
        <p:origin x="3888" y="1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83352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br>
              <a:rPr lang="en-US" dirty="0"/>
            </a:br>
            <a:r>
              <a:rPr lang="en-US" dirty="0"/>
              <a:t>Salesforce is a publicly traded company. Customers should make buying decisions only on the products commercially available.</a:t>
            </a:r>
          </a:p>
          <a:p>
            <a:endParaRPr lang="en-US" b="1" dirty="0"/>
          </a:p>
          <a:p>
            <a:r>
              <a:rPr lang="en-US" b="1" dirty="0"/>
              <a:t>Talk Track</a:t>
            </a:r>
            <a:br>
              <a:rPr lang="en-US" dirty="0"/>
            </a:br>
            <a:r>
              <a:rPr lang="en-US" dirty="0"/>
              <a:t>Before I begin, just a quick note that you should base your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347934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8369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39.png"/><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bg>
      <p:bgPr>
        <a:solidFill>
          <a:srgbClr val="F4F4F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49E2E2-53F3-EA4B-8414-ED8A135A5C9D}"/>
              </a:ext>
            </a:extLst>
          </p:cNvPr>
          <p:cNvPicPr>
            <a:picLocks noChangeAspect="1"/>
          </p:cNvPicPr>
          <p:nvPr userDrawn="1"/>
        </p:nvPicPr>
        <p:blipFill>
          <a:blip r:embed="rId2"/>
          <a:stretch>
            <a:fillRect/>
          </a:stretch>
        </p:blipFill>
        <p:spPr>
          <a:xfrm>
            <a:off x="2" y="895"/>
            <a:ext cx="12188819" cy="6856211"/>
          </a:xfrm>
          <a:prstGeom prst="rect">
            <a:avLst/>
          </a:prstGeom>
        </p:spPr>
      </p:pic>
      <p:sp>
        <p:nvSpPr>
          <p:cNvPr id="2" name="Title 1"/>
          <p:cNvSpPr>
            <a:spLocks noGrp="1"/>
          </p:cNvSpPr>
          <p:nvPr userDrawn="1">
            <p:ph type="ctrTitle"/>
          </p:nvPr>
        </p:nvSpPr>
        <p:spPr>
          <a:xfrm>
            <a:off x="567279" y="2051985"/>
            <a:ext cx="6747922" cy="1298448"/>
          </a:xfrm>
        </p:spPr>
        <p:txBody>
          <a:bodyPr>
            <a:noAutofit/>
          </a:bodyPr>
          <a:lstStyle>
            <a:lvl1pPr marL="0" indent="0" algn="l">
              <a:lnSpc>
                <a:spcPct val="90000"/>
              </a:lnSpc>
              <a:tabLst/>
              <a:defRPr sz="35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78056" y="3397029"/>
            <a:ext cx="6737145" cy="476932"/>
          </a:xfrm>
          <a:prstGeom prst="rect">
            <a:avLst/>
          </a:prstGeom>
        </p:spPr>
        <p:txBody>
          <a:bodyPr>
            <a:noAutofit/>
          </a:bodyPr>
          <a:lstStyle>
            <a:lvl1pPr marL="11113" indent="-11113" algn="l">
              <a:lnSpc>
                <a:spcPct val="95000"/>
              </a:lnSpc>
              <a:spcBef>
                <a:spcPts val="0"/>
              </a:spcBef>
              <a:spcAft>
                <a:spcPts val="0"/>
              </a:spcAft>
              <a:buNone/>
              <a:tabLst/>
              <a:defRPr lang="en-US" sz="24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78056" y="5011034"/>
            <a:ext cx="6447193" cy="285093"/>
          </a:xfrm>
          <a:prstGeom prst="rect">
            <a:avLst/>
          </a:prstGeom>
        </p:spPr>
        <p:txBody>
          <a:bodyPr/>
          <a:lstStyle>
            <a:lvl1pPr marL="0" indent="0" algn="l">
              <a:spcBef>
                <a:spcPts val="0"/>
              </a:spcBef>
              <a:spcAft>
                <a:spcPts val="0"/>
              </a:spcAft>
              <a:buFontTx/>
              <a:buNone/>
              <a:defRPr lang="en-US" sz="18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78056" y="4741326"/>
            <a:ext cx="6447192" cy="247406"/>
          </a:xfrm>
        </p:spPr>
        <p:txBody>
          <a:bodyPr/>
          <a:lstStyle>
            <a:lvl1pPr algn="l">
              <a:lnSpc>
                <a:spcPct val="95000"/>
              </a:lnSpc>
              <a:spcBef>
                <a:spcPts val="0"/>
              </a:spcBef>
              <a:defRPr sz="1800" b="1" baseline="0">
                <a:solidFill>
                  <a:schemeClr val="accent1"/>
                </a:solidFill>
                <a:latin typeface="+mj-lt"/>
              </a:defRPr>
            </a:lvl1pPr>
          </a:lstStyle>
          <a:p>
            <a:r>
              <a:rPr lang="en-US" dirty="0"/>
              <a:t>Name of Presenter</a:t>
            </a:r>
            <a:r>
              <a:rPr lang="en-US" baseline="0" dirty="0"/>
              <a:t>, Title</a:t>
            </a:r>
          </a:p>
        </p:txBody>
      </p:sp>
      <p:pic>
        <p:nvPicPr>
          <p:cNvPr id="9" name="pasted-image.pdf" descr="pasted-image.pdf">
            <a:extLst>
              <a:ext uri="{FF2B5EF4-FFF2-40B4-BE49-F238E27FC236}">
                <a16:creationId xmlns:a16="http://schemas.microsoft.com/office/drawing/2014/main" id="{FA221181-1956-9B4F-ABBC-F1F09457A34C}"/>
              </a:ext>
            </a:extLst>
          </p:cNvPr>
          <p:cNvPicPr>
            <a:picLocks noChangeAspect="1"/>
          </p:cNvPicPr>
          <p:nvPr userDrawn="1"/>
        </p:nvPicPr>
        <p:blipFill>
          <a:blip r:embed="rId3">
            <a:extLst/>
          </a:blip>
          <a:stretch>
            <a:fillRect/>
          </a:stretch>
        </p:blipFill>
        <p:spPr>
          <a:xfrm>
            <a:off x="501090" y="437002"/>
            <a:ext cx="1349605" cy="944895"/>
          </a:xfrm>
          <a:prstGeom prst="rect">
            <a:avLst/>
          </a:prstGeom>
          <a:ln w="12700">
            <a:miter lim="400000"/>
          </a:ln>
        </p:spPr>
      </p:pic>
    </p:spTree>
    <p:extLst>
      <p:ext uri="{BB962C8B-B14F-4D97-AF65-F5344CB8AC3E}">
        <p14:creationId xmlns:p14="http://schemas.microsoft.com/office/powerpoint/2010/main" val="33738510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ve Trees Vignette - Right">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EB916-68F8-D343-A701-E8C7ADC705B7}"/>
              </a:ext>
            </a:extLst>
          </p:cNvPr>
          <p:cNvPicPr>
            <a:picLocks noChangeAspect="1"/>
          </p:cNvPicPr>
          <p:nvPr userDrawn="1"/>
        </p:nvPicPr>
        <p:blipFill rotWithShape="1">
          <a:blip r:embed="rId2"/>
          <a:srcRect t="12399" r="12422"/>
          <a:stretch/>
        </p:blipFill>
        <p:spPr>
          <a:xfrm flipH="1">
            <a:off x="0" y="0"/>
            <a:ext cx="12188822" cy="685800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649256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rns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80835E-7B5B-2145-82CE-8844E21AA1C9}"/>
              </a:ext>
            </a:extLst>
          </p:cNvPr>
          <p:cNvPicPr>
            <a:picLocks noChangeAspect="1"/>
          </p:cNvPicPr>
          <p:nvPr userDrawn="1"/>
        </p:nvPicPr>
        <p:blipFill rotWithShape="1">
          <a:blip r:embed="rId2"/>
          <a:srcRect l="11018" t="10994"/>
          <a:stretch/>
        </p:blipFill>
        <p:spPr>
          <a:xfrm>
            <a:off x="0" y="0"/>
            <a:ext cx="12188826" cy="685800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4224528"/>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rd Vignette">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49BCAC-E2C3-4F44-AB32-BC2418674062}"/>
              </a:ext>
            </a:extLst>
          </p:cNvPr>
          <p:cNvPicPr>
            <a:picLocks noChangeAspect="1"/>
          </p:cNvPicPr>
          <p:nvPr userDrawn="1"/>
        </p:nvPicPr>
        <p:blipFill rotWithShape="1">
          <a:blip r:embed="rId2"/>
          <a:srcRect l="10679" t="10656"/>
          <a:stretch/>
        </p:blipFill>
        <p:spPr>
          <a:xfrm>
            <a:off x="0" y="0"/>
            <a:ext cx="12188825" cy="6858000"/>
          </a:xfrm>
          <a:prstGeom prst="rect">
            <a:avLst/>
          </a:prstGeom>
        </p:spPr>
      </p:pic>
      <p:sp>
        <p:nvSpPr>
          <p:cNvPr id="30" name="Shape 677"/>
          <p:cNvSpPr/>
          <p:nvPr userDrawn="1"/>
        </p:nvSpPr>
        <p:spPr>
          <a:xfrm>
            <a:off x="4743105"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sz="3600"/>
          </a:p>
        </p:txBody>
      </p:sp>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6"/>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7724141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F4833-DA04-C341-A314-E86A99BE1F6B}"/>
              </a:ext>
            </a:extLst>
          </p:cNvPr>
          <p:cNvPicPr>
            <a:picLocks noChangeAspect="1"/>
          </p:cNvPicPr>
          <p:nvPr userDrawn="1"/>
        </p:nvPicPr>
        <p:blipFill>
          <a:blip r:embed="rId2"/>
          <a:stretch>
            <a:fillRect/>
          </a:stretch>
        </p:blipFill>
        <p:spPr>
          <a:xfrm>
            <a:off x="2" y="1789"/>
            <a:ext cx="12188819" cy="685621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2998766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okout Vignett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576EEA-8F51-DA4D-B55B-FE551B3E64F8}"/>
              </a:ext>
            </a:extLst>
          </p:cNvPr>
          <p:cNvPicPr>
            <a:picLocks noChangeAspect="1"/>
          </p:cNvPicPr>
          <p:nvPr userDrawn="1"/>
        </p:nvPicPr>
        <p:blipFill>
          <a:blip r:embed="rId2"/>
          <a:stretch>
            <a:fillRect/>
          </a:stretch>
        </p:blipFill>
        <p:spPr>
          <a:xfrm>
            <a:off x="0" y="1785"/>
            <a:ext cx="12188825" cy="6856215"/>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5069951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terfall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7A7372-4763-B148-8A8D-C29743869ECF}"/>
              </a:ext>
            </a:extLst>
          </p:cNvPr>
          <p:cNvPicPr>
            <a:picLocks noChangeAspect="1"/>
          </p:cNvPicPr>
          <p:nvPr userDrawn="1"/>
        </p:nvPicPr>
        <p:blipFill>
          <a:blip r:embed="rId2"/>
          <a:stretch>
            <a:fillRect/>
          </a:stretch>
        </p:blipFill>
        <p:spPr>
          <a:xfrm>
            <a:off x="4" y="1789"/>
            <a:ext cx="12188821"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2012391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ee Vignett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C22041-2C40-244C-BFCF-2D8A089AEB0C}"/>
              </a:ext>
            </a:extLst>
          </p:cNvPr>
          <p:cNvPicPr>
            <a:picLocks noChangeAspect="1"/>
          </p:cNvPicPr>
          <p:nvPr userDrawn="1"/>
        </p:nvPicPr>
        <p:blipFill>
          <a:blip r:embed="rId2"/>
          <a:stretch>
            <a:fillRect/>
          </a:stretch>
        </p:blipFill>
        <p:spPr>
          <a:xfrm>
            <a:off x="2" y="1789"/>
            <a:ext cx="12188819" cy="685621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0318020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oller Coaster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9CC2E2-9F38-9F4F-98E7-2871E4217A84}"/>
              </a:ext>
            </a:extLst>
          </p:cNvPr>
          <p:cNvPicPr>
            <a:picLocks noChangeAspect="1"/>
          </p:cNvPicPr>
          <p:nvPr userDrawn="1"/>
        </p:nvPicPr>
        <p:blipFill>
          <a:blip r:embed="rId2"/>
          <a:stretch>
            <a:fillRect/>
          </a:stretch>
        </p:blipFill>
        <p:spPr>
          <a:xfrm>
            <a:off x="6" y="1789"/>
            <a:ext cx="12188819"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3040145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untain Peak Vignett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0C199F-EA74-B94D-B33D-A75FBD80FADF}"/>
              </a:ext>
            </a:extLst>
          </p:cNvPr>
          <p:cNvPicPr>
            <a:picLocks noChangeAspect="1"/>
          </p:cNvPicPr>
          <p:nvPr userDrawn="1"/>
        </p:nvPicPr>
        <p:blipFill>
          <a:blip r:embed="rId2"/>
          <a:stretch>
            <a:fillRect/>
          </a:stretch>
        </p:blipFill>
        <p:spPr>
          <a:xfrm>
            <a:off x="2" y="1789"/>
            <a:ext cx="12188819"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89690260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lloon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FDA5B1-B94C-9D47-80EA-9B2EED1E9CB8}"/>
              </a:ext>
            </a:extLst>
          </p:cNvPr>
          <p:cNvPicPr>
            <a:picLocks noChangeAspect="1"/>
          </p:cNvPicPr>
          <p:nvPr userDrawn="1"/>
        </p:nvPicPr>
        <p:blipFill>
          <a:blip r:embed="rId2"/>
          <a:stretch>
            <a:fillRect/>
          </a:stretch>
        </p:blipFill>
        <p:spPr>
          <a:xfrm>
            <a:off x="2" y="893"/>
            <a:ext cx="12188819" cy="6856211"/>
          </a:xfrm>
          <a:prstGeom prst="rect">
            <a:avLst/>
          </a:prstGeom>
        </p:spPr>
      </p:pic>
      <p:sp>
        <p:nvSpPr>
          <p:cNvPr id="7" name="Title Placeholder 1"/>
          <p:cNvSpPr>
            <a:spLocks noGrp="1"/>
          </p:cNvSpPr>
          <p:nvPr userDrawn="1">
            <p:ph type="title"/>
          </p:nvPr>
        </p:nvSpPr>
        <p:spPr>
          <a:xfrm>
            <a:off x="571500" y="63504"/>
            <a:ext cx="7429500"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728158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7429500"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4327620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 B">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DE7169-5B5F-B943-8A51-DEDD3798A247}"/>
              </a:ext>
            </a:extLst>
          </p:cNvPr>
          <p:cNvPicPr>
            <a:picLocks noChangeAspect="1"/>
          </p:cNvPicPr>
          <p:nvPr userDrawn="1"/>
        </p:nvPicPr>
        <p:blipFill>
          <a:blip r:embed="rId2"/>
          <a:stretch>
            <a:fillRect/>
          </a:stretch>
        </p:blipFill>
        <p:spPr>
          <a:xfrm>
            <a:off x="0" y="894"/>
            <a:ext cx="12188823" cy="6856213"/>
          </a:xfrm>
          <a:prstGeom prst="rect">
            <a:avLst/>
          </a:prstGeom>
        </p:spPr>
      </p:pic>
      <p:sp>
        <p:nvSpPr>
          <p:cNvPr id="2" name="Title 1"/>
          <p:cNvSpPr>
            <a:spLocks noGrp="1"/>
          </p:cNvSpPr>
          <p:nvPr userDrawn="1">
            <p:ph type="ctrTitle"/>
          </p:nvPr>
        </p:nvSpPr>
        <p:spPr>
          <a:xfrm>
            <a:off x="567278" y="2051985"/>
            <a:ext cx="6736347" cy="1298448"/>
          </a:xfrm>
          <a:noFill/>
          <a:ln>
            <a:noFill/>
          </a:ln>
        </p:spPr>
        <p:txBody>
          <a:bodyPr vert="horz" wrap="square" lIns="0" tIns="0" rIns="0" bIns="0" numCol="1" anchor="b" anchorCtr="0" compatLnSpc="1">
            <a:prstTxWarp prst="textNoShape">
              <a:avLst/>
            </a:prstTxWarp>
            <a:noAutofit/>
          </a:bodyPr>
          <a:lstStyle>
            <a:lvl1pPr>
              <a:defRPr lang="en-US" sz="3500" spc="0" dirty="0">
                <a:solidFill>
                  <a:schemeClr val="accent1"/>
                </a:solidFill>
                <a:latin typeface="+mj-lt"/>
              </a:defRPr>
            </a:lvl1pPr>
          </a:lstStyle>
          <a:p>
            <a:pPr marL="0" lvl="0" indent="0">
              <a:lnSpc>
                <a:spcPct val="90000"/>
              </a:lnSpc>
              <a:tabLst/>
            </a:pPr>
            <a:r>
              <a:rPr lang="en-US" dirty="0"/>
              <a:t>Click to edit Master title style</a:t>
            </a:r>
          </a:p>
        </p:txBody>
      </p:sp>
      <p:sp>
        <p:nvSpPr>
          <p:cNvPr id="3" name="Subtitle 2"/>
          <p:cNvSpPr>
            <a:spLocks noGrp="1"/>
          </p:cNvSpPr>
          <p:nvPr userDrawn="1">
            <p:ph type="subTitle" idx="1"/>
          </p:nvPr>
        </p:nvSpPr>
        <p:spPr>
          <a:xfrm>
            <a:off x="578056" y="3397029"/>
            <a:ext cx="6725569" cy="476932"/>
          </a:xfrm>
          <a:prstGeom prst="rect">
            <a:avLst/>
          </a:prstGeom>
        </p:spPr>
        <p:txBody>
          <a:bodyPr>
            <a:noAutofit/>
          </a:bodyPr>
          <a:lstStyle>
            <a:lvl1pPr marL="11113" indent="-11113" algn="l">
              <a:lnSpc>
                <a:spcPct val="95000"/>
              </a:lnSpc>
              <a:spcBef>
                <a:spcPts val="0"/>
              </a:spcBef>
              <a:spcAft>
                <a:spcPts val="0"/>
              </a:spcAft>
              <a:buNone/>
              <a:tabLst/>
              <a:defRPr lang="en-US" sz="24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78056" y="5011034"/>
            <a:ext cx="6447193" cy="285093"/>
          </a:xfrm>
          <a:prstGeom prst="rect">
            <a:avLst/>
          </a:prstGeom>
        </p:spPr>
        <p:txBody>
          <a:bodyPr/>
          <a:lstStyle>
            <a:lvl1pPr marL="0" indent="0" algn="l">
              <a:spcBef>
                <a:spcPts val="0"/>
              </a:spcBef>
              <a:spcAft>
                <a:spcPts val="0"/>
              </a:spcAft>
              <a:buFontTx/>
              <a:buNone/>
              <a:defRPr lang="en-US" sz="18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78056" y="4741326"/>
            <a:ext cx="6447192" cy="247406"/>
          </a:xfrm>
        </p:spPr>
        <p:txBody>
          <a:bodyPr/>
          <a:lstStyle>
            <a:lvl1pPr algn="l">
              <a:lnSpc>
                <a:spcPct val="95000"/>
              </a:lnSpc>
              <a:spcBef>
                <a:spcPts val="0"/>
              </a:spcBef>
              <a:defRPr sz="1800" b="1" baseline="0">
                <a:solidFill>
                  <a:schemeClr val="accent1"/>
                </a:solidFill>
                <a:latin typeface="+mj-lt"/>
              </a:defRPr>
            </a:lvl1pPr>
          </a:lstStyle>
          <a:p>
            <a:r>
              <a:rPr lang="en-US" dirty="0"/>
              <a:t>Name of Presenter</a:t>
            </a:r>
            <a:r>
              <a:rPr lang="en-US" baseline="0" dirty="0"/>
              <a:t>, Title</a:t>
            </a:r>
          </a:p>
        </p:txBody>
      </p:sp>
      <p:pic>
        <p:nvPicPr>
          <p:cNvPr id="9" name="pasted-image.pdf" descr="pasted-image.pdf">
            <a:extLst>
              <a:ext uri="{FF2B5EF4-FFF2-40B4-BE49-F238E27FC236}">
                <a16:creationId xmlns:a16="http://schemas.microsoft.com/office/drawing/2014/main" id="{0DDB8F04-2A11-9A41-9BE3-A75CFBF1C948}"/>
              </a:ext>
            </a:extLst>
          </p:cNvPr>
          <p:cNvPicPr>
            <a:picLocks noChangeAspect="1"/>
          </p:cNvPicPr>
          <p:nvPr userDrawn="1"/>
        </p:nvPicPr>
        <p:blipFill>
          <a:blip r:embed="rId3">
            <a:extLst/>
          </a:blip>
          <a:stretch>
            <a:fillRect/>
          </a:stretch>
        </p:blipFill>
        <p:spPr>
          <a:xfrm>
            <a:off x="501090" y="437002"/>
            <a:ext cx="1349605" cy="944895"/>
          </a:xfrm>
          <a:prstGeom prst="rect">
            <a:avLst/>
          </a:prstGeom>
          <a:ln w="12700">
            <a:miter lim="400000"/>
          </a:ln>
        </p:spPr>
      </p:pic>
    </p:spTree>
    <p:extLst>
      <p:ext uri="{BB962C8B-B14F-4D97-AF65-F5344CB8AC3E}">
        <p14:creationId xmlns:p14="http://schemas.microsoft.com/office/powerpoint/2010/main" val="30978361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ityscape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46D0BB-B7C9-6942-9300-751E113B39DF}"/>
              </a:ext>
            </a:extLst>
          </p:cNvPr>
          <p:cNvPicPr>
            <a:picLocks noChangeAspect="1"/>
          </p:cNvPicPr>
          <p:nvPr userDrawn="1"/>
        </p:nvPicPr>
        <p:blipFill>
          <a:blip r:embed="rId2"/>
          <a:stretch>
            <a:fillRect/>
          </a:stretch>
        </p:blipFill>
        <p:spPr>
          <a:xfrm>
            <a:off x="1" y="1789"/>
            <a:ext cx="12188821"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3340416"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29041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liage Vignett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149C27-6A50-CF4F-855E-E8F50A830AAD}"/>
              </a:ext>
            </a:extLst>
          </p:cNvPr>
          <p:cNvPicPr>
            <a:picLocks noChangeAspect="1"/>
          </p:cNvPicPr>
          <p:nvPr userDrawn="1"/>
        </p:nvPicPr>
        <p:blipFill rotWithShape="1">
          <a:blip r:embed="rId2"/>
          <a:srcRect t="-1" b="507"/>
          <a:stretch/>
        </p:blipFill>
        <p:spPr>
          <a:xfrm>
            <a:off x="2" y="36515"/>
            <a:ext cx="12188819" cy="6821486"/>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360108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5603648"/>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8903324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th Vignett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B9DF16-6C56-054D-9574-8A9784C92C51}"/>
              </a:ext>
            </a:extLst>
          </p:cNvPr>
          <p:cNvPicPr>
            <a:picLocks noChangeAspect="1"/>
          </p:cNvPicPr>
          <p:nvPr userDrawn="1"/>
        </p:nvPicPr>
        <p:blipFill>
          <a:blip r:embed="rId2"/>
          <a:stretch>
            <a:fillRect/>
          </a:stretch>
        </p:blipFill>
        <p:spPr>
          <a:xfrm>
            <a:off x="1" y="1788"/>
            <a:ext cx="12188821" cy="6856212"/>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304419"/>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8105669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oking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856A19-198A-A649-AA8C-FD96CE53F465}"/>
              </a:ext>
            </a:extLst>
          </p:cNvPr>
          <p:cNvPicPr>
            <a:picLocks noChangeAspect="1"/>
          </p:cNvPicPr>
          <p:nvPr userDrawn="1"/>
        </p:nvPicPr>
        <p:blipFill rotWithShape="1">
          <a:blip r:embed="rId2"/>
          <a:srcRect t="-1" b="169"/>
          <a:stretch/>
        </p:blipFill>
        <p:spPr>
          <a:xfrm>
            <a:off x="0" y="13363"/>
            <a:ext cx="12188823" cy="6844637"/>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9" name="Footer Placeholder 3">
            <a:extLst>
              <a:ext uri="{FF2B5EF4-FFF2-40B4-BE49-F238E27FC236}">
                <a16:creationId xmlns:a16="http://schemas.microsoft.com/office/drawing/2014/main" id="{F43EE07A-759B-F542-A9AD-951329B4CE7D}"/>
              </a:ext>
            </a:extLst>
          </p:cNvPr>
          <p:cNvSpPr>
            <a:spLocks noGrp="1"/>
          </p:cNvSpPr>
          <p:nvPr>
            <p:ph type="ftr" sz="quarter" idx="3"/>
          </p:nvPr>
        </p:nvSpPr>
        <p:spPr>
          <a:xfrm>
            <a:off x="571500" y="6304419"/>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22178588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ill Staging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267FDA-17DF-2A4B-A47D-6C3DE1A0DC3D}"/>
              </a:ext>
            </a:extLst>
          </p:cNvPr>
          <p:cNvPicPr>
            <a:picLocks noChangeAspect="1"/>
          </p:cNvPicPr>
          <p:nvPr userDrawn="1"/>
        </p:nvPicPr>
        <p:blipFill>
          <a:blip r:embed="rId2"/>
          <a:stretch>
            <a:fillRect/>
          </a:stretch>
        </p:blipFill>
        <p:spPr>
          <a:xfrm>
            <a:off x="3" y="1790"/>
            <a:ext cx="12188817" cy="685621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872444" y="644426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bg1"/>
                </a:solidFill>
                <a:latin typeface="+mn-lt"/>
                <a:ea typeface="+mn-ea"/>
                <a:cs typeface="+mn-cs"/>
              </a:defRPr>
            </a:lvl1pPr>
          </a:lstStyle>
          <a:p>
            <a:endParaRPr lang="en-US"/>
          </a:p>
        </p:txBody>
      </p:sp>
    </p:spTree>
    <p:extLst>
      <p:ext uri="{BB962C8B-B14F-4D97-AF65-F5344CB8AC3E}">
        <p14:creationId xmlns:p14="http://schemas.microsoft.com/office/powerpoint/2010/main" val="26897518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ill Staging Area">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A160F-9D62-654D-9A00-E1D5C4E56A1B}"/>
              </a:ext>
            </a:extLst>
          </p:cNvPr>
          <p:cNvPicPr>
            <a:picLocks noChangeAspect="1"/>
          </p:cNvPicPr>
          <p:nvPr userDrawn="1"/>
        </p:nvPicPr>
        <p:blipFill>
          <a:blip r:embed="rId2"/>
          <a:stretch>
            <a:fillRect/>
          </a:stretch>
        </p:blipFill>
        <p:spPr>
          <a:xfrm>
            <a:off x="0" y="1791"/>
            <a:ext cx="12188816" cy="6856209"/>
          </a:xfrm>
          <a:prstGeom prst="rect">
            <a:avLst/>
          </a:prstGeom>
        </p:spPr>
      </p:pic>
      <p:sp>
        <p:nvSpPr>
          <p:cNvPr id="3" name="Content Placeholder 2"/>
          <p:cNvSpPr>
            <a:spLocks noGrp="1"/>
          </p:cNvSpPr>
          <p:nvPr userDrawn="1">
            <p:ph sz="quarter" idx="11"/>
          </p:nvPr>
        </p:nvSpPr>
        <p:spPr>
          <a:xfrm>
            <a:off x="571500" y="1764284"/>
            <a:ext cx="11045952" cy="31961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l Staging Vignette - Large">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D2A44FD-0E54-D646-8896-55B0C1942781}"/>
              </a:ext>
            </a:extLst>
          </p:cNvPr>
          <p:cNvPicPr>
            <a:picLocks noChangeAspect="1"/>
          </p:cNvPicPr>
          <p:nvPr userDrawn="1"/>
        </p:nvPicPr>
        <p:blipFill>
          <a:blip r:embed="rId2"/>
          <a:stretch>
            <a:fillRect/>
          </a:stretch>
        </p:blipFill>
        <p:spPr>
          <a:xfrm>
            <a:off x="9" y="1791"/>
            <a:ext cx="12188816" cy="6856209"/>
          </a:xfrm>
          <a:prstGeom prst="rect">
            <a:avLst/>
          </a:prstGeom>
        </p:spPr>
      </p:pic>
      <p:sp>
        <p:nvSpPr>
          <p:cNvPr id="3" name="Content Placeholder 2"/>
          <p:cNvSpPr>
            <a:spLocks noGrp="1"/>
          </p:cNvSpPr>
          <p:nvPr userDrawn="1">
            <p:ph sz="quarter" idx="11"/>
          </p:nvPr>
        </p:nvSpPr>
        <p:spPr>
          <a:xfrm>
            <a:off x="571500" y="1764287"/>
            <a:ext cx="11045952" cy="630955"/>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Placeholder 1"/>
          <p:cNvSpPr>
            <a:spLocks noGrp="1"/>
          </p:cNvSpPr>
          <p:nvPr userDrawn="1">
            <p:ph type="title" hasCustomPrompt="1"/>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r>
              <a:rPr lang="en-US" dirty="0"/>
              <a:t>Wall Staging Vignette - Large</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835598" y="5842001"/>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8924617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l Staging Area - Larg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333BA4-B96A-EB46-BFD8-82DB01D71EA4}"/>
              </a:ext>
            </a:extLst>
          </p:cNvPr>
          <p:cNvPicPr>
            <a:picLocks noChangeAspect="1"/>
          </p:cNvPicPr>
          <p:nvPr userDrawn="1"/>
        </p:nvPicPr>
        <p:blipFill>
          <a:blip r:embed="rId2"/>
          <a:stretch>
            <a:fillRect/>
          </a:stretch>
        </p:blipFill>
        <p:spPr>
          <a:xfrm>
            <a:off x="8" y="1791"/>
            <a:ext cx="12188817" cy="6856209"/>
          </a:xfrm>
          <a:prstGeom prst="rect">
            <a:avLst/>
          </a:prstGeom>
        </p:spPr>
      </p:pic>
      <p:sp>
        <p:nvSpPr>
          <p:cNvPr id="3" name="Content Placeholder 2"/>
          <p:cNvSpPr>
            <a:spLocks noGrp="1"/>
          </p:cNvSpPr>
          <p:nvPr userDrawn="1">
            <p:ph sz="quarter" idx="11"/>
          </p:nvPr>
        </p:nvSpPr>
        <p:spPr>
          <a:xfrm>
            <a:off x="571500" y="1764284"/>
            <a:ext cx="11045952" cy="31961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571500" y="5802280"/>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0151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l Staging Vignette - Small">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E03B76-9096-C347-8862-DF7C9B54EEBE}"/>
              </a:ext>
            </a:extLst>
          </p:cNvPr>
          <p:cNvPicPr>
            <a:picLocks noChangeAspect="1"/>
          </p:cNvPicPr>
          <p:nvPr userDrawn="1"/>
        </p:nvPicPr>
        <p:blipFill>
          <a:blip r:embed="rId2"/>
          <a:stretch>
            <a:fillRect/>
          </a:stretch>
        </p:blipFill>
        <p:spPr>
          <a:xfrm>
            <a:off x="3" y="1791"/>
            <a:ext cx="12188817" cy="6856209"/>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8"/>
            <a:ext cx="4799491"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80712036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l Staging - Small">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2ADE55-77C8-9B49-9128-AE93DFCFE66E}"/>
              </a:ext>
            </a:extLst>
          </p:cNvPr>
          <p:cNvPicPr>
            <a:picLocks noChangeAspect="1"/>
          </p:cNvPicPr>
          <p:nvPr userDrawn="1"/>
        </p:nvPicPr>
        <p:blipFill>
          <a:blip r:embed="rId2"/>
          <a:stretch>
            <a:fillRect/>
          </a:stretch>
        </p:blipFill>
        <p:spPr>
          <a:xfrm>
            <a:off x="3" y="1791"/>
            <a:ext cx="12188816" cy="6856209"/>
          </a:xfrm>
          <a:prstGeom prst="rect">
            <a:avLst/>
          </a:prstGeom>
        </p:spPr>
      </p:pic>
      <p:sp>
        <p:nvSpPr>
          <p:cNvPr id="3" name="Content Placeholder 2"/>
          <p:cNvSpPr>
            <a:spLocks noGrp="1"/>
          </p:cNvSpPr>
          <p:nvPr userDrawn="1">
            <p:ph sz="quarter" idx="11"/>
          </p:nvPr>
        </p:nvSpPr>
        <p:spPr>
          <a:xfrm>
            <a:off x="571500" y="1764284"/>
            <a:ext cx="11045952" cy="31961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
        <p:nvSpPr>
          <p:cNvPr id="11" name="Footer Placeholder 3">
            <a:extLst>
              <a:ext uri="{FF2B5EF4-FFF2-40B4-BE49-F238E27FC236}">
                <a16:creationId xmlns:a16="http://schemas.microsoft.com/office/drawing/2014/main" id="{A5C9AE42-9B03-2B41-9499-46CD66BA68AF}"/>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866312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 C">
    <p:bg>
      <p:bgPr>
        <a:solidFill>
          <a:srgbClr val="F4F4F4"/>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7FB6B4-6917-9840-8C74-85609C67A657}"/>
              </a:ext>
            </a:extLst>
          </p:cNvPr>
          <p:cNvPicPr>
            <a:picLocks noChangeAspect="1"/>
          </p:cNvPicPr>
          <p:nvPr userDrawn="1"/>
        </p:nvPicPr>
        <p:blipFill rotWithShape="1">
          <a:blip r:embed="rId2"/>
          <a:srcRect r="3091"/>
          <a:stretch/>
        </p:blipFill>
        <p:spPr>
          <a:xfrm>
            <a:off x="501090" y="73976"/>
            <a:ext cx="11687735" cy="6784024"/>
          </a:xfrm>
          <a:prstGeom prst="rect">
            <a:avLst/>
          </a:prstGeom>
        </p:spPr>
      </p:pic>
      <p:pic>
        <p:nvPicPr>
          <p:cNvPr id="12" name="pasted-image.pdf" descr="pasted-image.pdf">
            <a:extLst>
              <a:ext uri="{FF2B5EF4-FFF2-40B4-BE49-F238E27FC236}">
                <a16:creationId xmlns:a16="http://schemas.microsoft.com/office/drawing/2014/main" id="{520123F2-7DCD-8F44-BDA8-BFCE601BEAF1}"/>
              </a:ext>
            </a:extLst>
          </p:cNvPr>
          <p:cNvPicPr>
            <a:picLocks noChangeAspect="1"/>
          </p:cNvPicPr>
          <p:nvPr userDrawn="1"/>
        </p:nvPicPr>
        <p:blipFill>
          <a:blip r:embed="rId3">
            <a:extLst/>
          </a:blip>
          <a:stretch>
            <a:fillRect/>
          </a:stretch>
        </p:blipFill>
        <p:spPr>
          <a:xfrm>
            <a:off x="501090" y="437002"/>
            <a:ext cx="1349605" cy="944895"/>
          </a:xfrm>
          <a:prstGeom prst="rect">
            <a:avLst/>
          </a:prstGeom>
          <a:ln w="12700">
            <a:miter lim="400000"/>
          </a:ln>
        </p:spPr>
      </p:pic>
      <p:cxnSp>
        <p:nvCxnSpPr>
          <p:cNvPr id="13" name="Straight Connector 12">
            <a:extLst>
              <a:ext uri="{FF2B5EF4-FFF2-40B4-BE49-F238E27FC236}">
                <a16:creationId xmlns:a16="http://schemas.microsoft.com/office/drawing/2014/main" id="{CE5EAC05-39A5-754E-AD82-53E8EF0CF76B}"/>
              </a:ext>
            </a:extLst>
          </p:cNvPr>
          <p:cNvCxnSpPr/>
          <p:nvPr userDrawn="1"/>
        </p:nvCxnSpPr>
        <p:spPr>
          <a:xfrm>
            <a:off x="2218766" y="391199"/>
            <a:ext cx="0" cy="824498"/>
          </a:xfrm>
          <a:prstGeom prst="line">
            <a:avLst/>
          </a:prstGeom>
          <a:ln w="9525" cmpd="sng">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ctrTitle"/>
          </p:nvPr>
        </p:nvSpPr>
        <p:spPr>
          <a:xfrm>
            <a:off x="567278" y="2051985"/>
            <a:ext cx="4704561" cy="1298448"/>
          </a:xfrm>
          <a:noFill/>
          <a:ln>
            <a:noFill/>
          </a:ln>
        </p:spPr>
        <p:txBody>
          <a:bodyPr vert="horz" wrap="square" lIns="0" tIns="0" rIns="0" bIns="0" numCol="1" anchor="b" anchorCtr="0" compatLnSpc="1">
            <a:prstTxWarp prst="textNoShape">
              <a:avLst/>
            </a:prstTxWarp>
            <a:noAutofit/>
          </a:bodyPr>
          <a:lstStyle>
            <a:lvl1pPr>
              <a:defRPr lang="en-US" sz="3500" spc="0" dirty="0">
                <a:solidFill>
                  <a:schemeClr val="tx1"/>
                </a:solidFill>
                <a:latin typeface="+mj-lt"/>
              </a:defRPr>
            </a:lvl1pPr>
          </a:lstStyle>
          <a:p>
            <a:pPr marL="0" lvl="0" indent="0">
              <a:lnSpc>
                <a:spcPct val="90000"/>
              </a:lnSpc>
              <a:tabLst/>
            </a:pPr>
            <a:r>
              <a:rPr lang="en-US" dirty="0"/>
              <a:t>Click to edit Master title style</a:t>
            </a:r>
          </a:p>
        </p:txBody>
      </p:sp>
      <p:sp>
        <p:nvSpPr>
          <p:cNvPr id="3" name="Subtitle 2"/>
          <p:cNvSpPr>
            <a:spLocks noGrp="1"/>
          </p:cNvSpPr>
          <p:nvPr userDrawn="1">
            <p:ph type="subTitle" idx="1"/>
          </p:nvPr>
        </p:nvSpPr>
        <p:spPr>
          <a:xfrm>
            <a:off x="578057" y="3397029"/>
            <a:ext cx="4697034" cy="476932"/>
          </a:xfrm>
          <a:prstGeom prst="rect">
            <a:avLst/>
          </a:prstGeom>
        </p:spPr>
        <p:txBody>
          <a:bodyPr>
            <a:noAutofit/>
          </a:bodyPr>
          <a:lstStyle>
            <a:lvl1pPr marL="11113" indent="-11113" algn="l">
              <a:lnSpc>
                <a:spcPct val="95000"/>
              </a:lnSpc>
              <a:spcBef>
                <a:spcPts val="0"/>
              </a:spcBef>
              <a:spcAft>
                <a:spcPts val="0"/>
              </a:spcAft>
              <a:buNone/>
              <a:tabLst/>
              <a:defRPr lang="en-US" sz="2400" b="0" i="0" kern="1200" spc="0" baseline="0" dirty="0">
                <a:solidFill>
                  <a:schemeClr val="tx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78056" y="5011034"/>
            <a:ext cx="4693783" cy="285093"/>
          </a:xfrm>
          <a:prstGeom prst="rect">
            <a:avLst/>
          </a:prstGeom>
        </p:spPr>
        <p:txBody>
          <a:bodyPr/>
          <a:lstStyle>
            <a:lvl1pPr marL="0" indent="0" algn="l">
              <a:spcBef>
                <a:spcPts val="0"/>
              </a:spcBef>
              <a:spcAft>
                <a:spcPts val="0"/>
              </a:spcAft>
              <a:buFontTx/>
              <a:buNone/>
              <a:defRPr lang="en-US" sz="1800" b="0" i="0" kern="1200" spc="0" baseline="0" dirty="0" smtClean="0">
                <a:solidFill>
                  <a:schemeClr val="tx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78056" y="4741326"/>
            <a:ext cx="4693782" cy="247406"/>
          </a:xfrm>
        </p:spPr>
        <p:txBody>
          <a:bodyPr/>
          <a:lstStyle>
            <a:lvl1pPr algn="l">
              <a:lnSpc>
                <a:spcPct val="95000"/>
              </a:lnSpc>
              <a:spcBef>
                <a:spcPts val="0"/>
              </a:spcBef>
              <a:defRPr sz="1800" b="1" baseline="0">
                <a:solidFill>
                  <a:schemeClr val="tx1"/>
                </a:solidFill>
                <a:latin typeface="+mj-lt"/>
              </a:defRPr>
            </a:lvl1pPr>
          </a:lstStyle>
          <a:p>
            <a:r>
              <a:rPr lang="en-US" dirty="0"/>
              <a:t>Name of Presenter</a:t>
            </a:r>
            <a:r>
              <a:rPr lang="en-US" baseline="0" dirty="0"/>
              <a:t>, Title</a:t>
            </a:r>
          </a:p>
        </p:txBody>
      </p:sp>
      <p:pic>
        <p:nvPicPr>
          <p:cNvPr id="9" name="pasted-image.pdf" descr="pasted-image.pdf">
            <a:extLst>
              <a:ext uri="{FF2B5EF4-FFF2-40B4-BE49-F238E27FC236}">
                <a16:creationId xmlns:a16="http://schemas.microsoft.com/office/drawing/2014/main" id="{0DDB8F04-2A11-9A41-9BE3-A75CFBF1C948}"/>
              </a:ext>
            </a:extLst>
          </p:cNvPr>
          <p:cNvPicPr>
            <a:picLocks noChangeAspect="1"/>
          </p:cNvPicPr>
          <p:nvPr userDrawn="1"/>
        </p:nvPicPr>
        <p:blipFill>
          <a:blip r:embed="rId3">
            <a:extLst/>
          </a:blip>
          <a:stretch>
            <a:fillRect/>
          </a:stretch>
        </p:blipFill>
        <p:spPr>
          <a:xfrm>
            <a:off x="501090" y="437002"/>
            <a:ext cx="1349605" cy="944895"/>
          </a:xfrm>
          <a:prstGeom prst="rect">
            <a:avLst/>
          </a:prstGeom>
          <a:ln w="12700">
            <a:miter lim="400000"/>
          </a:ln>
        </p:spPr>
      </p:pic>
      <p:sp>
        <p:nvSpPr>
          <p:cNvPr id="15" name="Picture Placeholder 12">
            <a:extLst>
              <a:ext uri="{FF2B5EF4-FFF2-40B4-BE49-F238E27FC236}">
                <a16:creationId xmlns:a16="http://schemas.microsoft.com/office/drawing/2014/main" id="{073B554C-4733-5847-B53B-F00C4A45B87E}"/>
              </a:ext>
            </a:extLst>
          </p:cNvPr>
          <p:cNvSpPr>
            <a:spLocks noGrp="1"/>
          </p:cNvSpPr>
          <p:nvPr>
            <p:ph type="pic" sz="quarter" idx="18" hasCustomPrompt="1"/>
          </p:nvPr>
        </p:nvSpPr>
        <p:spPr>
          <a:xfrm>
            <a:off x="2627383" y="436563"/>
            <a:ext cx="1906444" cy="733425"/>
          </a:xfrm>
          <a:solidFill>
            <a:schemeClr val="bg2">
              <a:lumMod val="20000"/>
              <a:lumOff val="80000"/>
            </a:schemeClr>
          </a:solidFill>
        </p:spPr>
        <p:txBody>
          <a:bodyPr anchor="ctr"/>
          <a:lstStyle>
            <a:lvl1pPr algn="ctr">
              <a:defRPr sz="1600">
                <a:solidFill>
                  <a:schemeClr val="accent2"/>
                </a:solidFill>
              </a:defRPr>
            </a:lvl1pPr>
          </a:lstStyle>
          <a:p>
            <a:r>
              <a:rPr lang="en-US" dirty="0"/>
              <a:t>Place Customer or Partner Logo Here</a:t>
            </a:r>
          </a:p>
        </p:txBody>
      </p:sp>
      <p:pic>
        <p:nvPicPr>
          <p:cNvPr id="16" name="Picture 15">
            <a:extLst>
              <a:ext uri="{FF2B5EF4-FFF2-40B4-BE49-F238E27FC236}">
                <a16:creationId xmlns:a16="http://schemas.microsoft.com/office/drawing/2014/main" id="{85EE095D-1A7A-4B40-8DBB-FC977CF8D20F}"/>
              </a:ext>
            </a:extLst>
          </p:cNvPr>
          <p:cNvPicPr>
            <a:picLocks noChangeAspect="1"/>
          </p:cNvPicPr>
          <p:nvPr userDrawn="1"/>
        </p:nvPicPr>
        <p:blipFill rotWithShape="1">
          <a:blip r:embed="rId4"/>
          <a:srcRect t="-5394" b="23405"/>
          <a:stretch/>
        </p:blipFill>
        <p:spPr>
          <a:xfrm>
            <a:off x="7459579" y="1184339"/>
            <a:ext cx="4454321" cy="5673661"/>
          </a:xfrm>
          <a:prstGeom prst="rect">
            <a:avLst/>
          </a:prstGeom>
        </p:spPr>
      </p:pic>
    </p:spTree>
    <p:extLst>
      <p:ext uri="{BB962C8B-B14F-4D97-AF65-F5344CB8AC3E}">
        <p14:creationId xmlns:p14="http://schemas.microsoft.com/office/powerpoint/2010/main" val="42335256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out Sign Vignette - Large">
    <p:bg>
      <p:bgPr>
        <a:solidFill>
          <a:srgbClr val="F4F4F4"/>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A031E6A-AF3D-7A43-A013-A1AE3709B069}"/>
              </a:ext>
            </a:extLst>
          </p:cNvPr>
          <p:cNvPicPr>
            <a:picLocks noChangeAspect="1"/>
          </p:cNvPicPr>
          <p:nvPr userDrawn="1"/>
        </p:nvPicPr>
        <p:blipFill>
          <a:blip r:embed="rId2"/>
          <a:stretch>
            <a:fillRect/>
          </a:stretch>
        </p:blipFill>
        <p:spPr>
          <a:xfrm>
            <a:off x="0" y="0"/>
            <a:ext cx="12188816" cy="6856209"/>
          </a:xfrm>
          <a:prstGeom prst="rect">
            <a:avLst/>
          </a:prstGeom>
        </p:spPr>
      </p:pic>
      <p:sp>
        <p:nvSpPr>
          <p:cNvPr id="30" name="Shape 677"/>
          <p:cNvSpPr/>
          <p:nvPr userDrawn="1"/>
        </p:nvSpPr>
        <p:spPr>
          <a:xfrm>
            <a:off x="4743105"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sz="3600"/>
          </a:p>
        </p:txBody>
      </p:sp>
      <p:sp>
        <p:nvSpPr>
          <p:cNvPr id="3" name="Content Placeholder 2"/>
          <p:cNvSpPr>
            <a:spLocks noGrp="1"/>
          </p:cNvSpPr>
          <p:nvPr userDrawn="1">
            <p:ph sz="quarter" idx="11"/>
          </p:nvPr>
        </p:nvSpPr>
        <p:spPr>
          <a:xfrm>
            <a:off x="1074516" y="1866959"/>
            <a:ext cx="9882779" cy="3532740"/>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1074516" y="5328501"/>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out Sign Vignette - Small">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8580D4-69EC-7646-8602-6FBCEBA6881D}"/>
              </a:ext>
            </a:extLst>
          </p:cNvPr>
          <p:cNvPicPr>
            <a:picLocks noChangeAspect="1"/>
          </p:cNvPicPr>
          <p:nvPr userDrawn="1"/>
        </p:nvPicPr>
        <p:blipFill>
          <a:blip r:embed="rId2"/>
          <a:stretch>
            <a:fillRect/>
          </a:stretch>
        </p:blipFill>
        <p:spPr>
          <a:xfrm>
            <a:off x="2" y="891"/>
            <a:ext cx="12188819" cy="685621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4254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5" name="Text Placeholder 4">
            <a:extLst>
              <a:ext uri="{FF2B5EF4-FFF2-40B4-BE49-F238E27FC236}">
                <a16:creationId xmlns:a16="http://schemas.microsoft.com/office/drawing/2014/main" id="{A6FBEB93-6597-894A-A4C7-1EF45127A1C8}"/>
              </a:ext>
            </a:extLst>
          </p:cNvPr>
          <p:cNvSpPr>
            <a:spLocks noGrp="1"/>
          </p:cNvSpPr>
          <p:nvPr>
            <p:ph type="body" sz="quarter" idx="17" hasCustomPrompt="1"/>
          </p:nvPr>
        </p:nvSpPr>
        <p:spPr>
          <a:xfrm>
            <a:off x="8248564" y="3736209"/>
            <a:ext cx="3147024" cy="1366735"/>
          </a:xfrm>
        </p:spPr>
        <p:txBody>
          <a:bodyPr/>
          <a:lstStyle>
            <a:lvl1pPr algn="ctr">
              <a:defRPr sz="2200">
                <a:solidFill>
                  <a:schemeClr val="bg1"/>
                </a:solidFill>
              </a:defRPr>
            </a:lvl1pPr>
          </a:lstStyle>
          <a:p>
            <a:pPr lvl="0"/>
            <a:r>
              <a:rPr lang="en-US" dirty="0"/>
              <a:t>Callout Text</a:t>
            </a:r>
          </a:p>
        </p:txBody>
      </p:sp>
    </p:spTree>
    <p:extLst>
      <p:ext uri="{BB962C8B-B14F-4D97-AF65-F5344CB8AC3E}">
        <p14:creationId xmlns:p14="http://schemas.microsoft.com/office/powerpoint/2010/main" val="20590450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Staging Area - Left">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BE7A72-D4D7-154E-85BB-A96DE3BB9767}"/>
              </a:ext>
            </a:extLst>
          </p:cNvPr>
          <p:cNvPicPr>
            <a:picLocks noChangeAspect="1"/>
          </p:cNvPicPr>
          <p:nvPr userDrawn="1"/>
        </p:nvPicPr>
        <p:blipFill>
          <a:blip r:embed="rId2"/>
          <a:stretch>
            <a:fillRect/>
          </a:stretch>
        </p:blipFill>
        <p:spPr>
          <a:xfrm>
            <a:off x="2" y="1790"/>
            <a:ext cx="12188819" cy="6856210"/>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4104248"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Staging Area - Right">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B38247-A839-C54A-BF84-D86173453D82}"/>
              </a:ext>
            </a:extLst>
          </p:cNvPr>
          <p:cNvPicPr>
            <a:picLocks noChangeAspect="1"/>
          </p:cNvPicPr>
          <p:nvPr userDrawn="1"/>
        </p:nvPicPr>
        <p:blipFill>
          <a:blip r:embed="rId2"/>
          <a:stretch>
            <a:fillRect/>
          </a:stretch>
        </p:blipFill>
        <p:spPr>
          <a:xfrm>
            <a:off x="2" y="1790"/>
            <a:ext cx="12188819" cy="6856210"/>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4"/>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3" name="Footer Placeholder 3">
            <a:extLst>
              <a:ext uri="{FF2B5EF4-FFF2-40B4-BE49-F238E27FC236}">
                <a16:creationId xmlns:a16="http://schemas.microsoft.com/office/drawing/2014/main" id="{3D8823F7-14E3-4343-B32B-7A0B380D95FA}"/>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dium Staging Area">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EEA3022-FFAF-D947-87A0-C540D2B3C4F4}"/>
              </a:ext>
            </a:extLst>
          </p:cNvPr>
          <p:cNvPicPr>
            <a:picLocks noChangeAspect="1"/>
          </p:cNvPicPr>
          <p:nvPr userDrawn="1"/>
        </p:nvPicPr>
        <p:blipFill rotWithShape="1">
          <a:blip r:embed="rId2"/>
          <a:srcRect r="196"/>
          <a:stretch/>
        </p:blipFill>
        <p:spPr>
          <a:xfrm>
            <a:off x="34729" y="1790"/>
            <a:ext cx="12164988" cy="6856210"/>
          </a:xfrm>
          <a:prstGeom prst="rect">
            <a:avLst/>
          </a:prstGeom>
        </p:spPr>
      </p:pic>
      <p:sp>
        <p:nvSpPr>
          <p:cNvPr id="3" name="Content Placeholder 2"/>
          <p:cNvSpPr>
            <a:spLocks noGrp="1"/>
          </p:cNvSpPr>
          <p:nvPr userDrawn="1">
            <p:ph sz="quarter" idx="11"/>
          </p:nvPr>
        </p:nvSpPr>
        <p:spPr>
          <a:xfrm>
            <a:off x="571500" y="1764284"/>
            <a:ext cx="6420971"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4"/>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2" name="Footer Placeholder 3">
            <a:extLst>
              <a:ext uri="{FF2B5EF4-FFF2-40B4-BE49-F238E27FC236}">
                <a16:creationId xmlns:a16="http://schemas.microsoft.com/office/drawing/2014/main" id="{C64F4028-25F0-3741-AB48-D5D4E3F5C0AD}"/>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Staging Area">
    <p:bg>
      <p:bgPr>
        <a:solidFill>
          <a:srgbClr val="F4F4F4"/>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D9A93A-2BDC-3F4C-AC6A-C1B754CF7BE5}"/>
              </a:ext>
            </a:extLst>
          </p:cNvPr>
          <p:cNvPicPr>
            <a:picLocks noChangeAspect="1"/>
          </p:cNvPicPr>
          <p:nvPr userDrawn="1"/>
        </p:nvPicPr>
        <p:blipFill>
          <a:blip r:embed="rId2"/>
          <a:stretch>
            <a:fillRect/>
          </a:stretch>
        </p:blipFill>
        <p:spPr>
          <a:xfrm>
            <a:off x="3" y="1790"/>
            <a:ext cx="12188817" cy="6856210"/>
          </a:xfrm>
          <a:prstGeom prst="rect">
            <a:avLst/>
          </a:prstGeom>
          <a:ln>
            <a:noFill/>
          </a:ln>
        </p:spPr>
      </p:pic>
      <p:sp>
        <p:nvSpPr>
          <p:cNvPr id="3" name="Content Placeholder 2"/>
          <p:cNvSpPr>
            <a:spLocks noGrp="1"/>
          </p:cNvSpPr>
          <p:nvPr userDrawn="1">
            <p:ph sz="quarter" idx="11"/>
          </p:nvPr>
        </p:nvSpPr>
        <p:spPr>
          <a:xfrm>
            <a:off x="571500" y="1764287"/>
            <a:ext cx="577551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2"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
        <p:nvSpPr>
          <p:cNvPr id="15" name="Footer Placeholder 3">
            <a:extLst>
              <a:ext uri="{FF2B5EF4-FFF2-40B4-BE49-F238E27FC236}">
                <a16:creationId xmlns:a16="http://schemas.microsoft.com/office/drawing/2014/main" id="{5EF52E27-9B0A-EC46-AA2D-0196D8791419}"/>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24371542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ath Staging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F6CCA5-3503-9940-B7A2-6FF962EDBA83}"/>
              </a:ext>
            </a:extLst>
          </p:cNvPr>
          <p:cNvPicPr>
            <a:picLocks noChangeAspect="1"/>
          </p:cNvPicPr>
          <p:nvPr userDrawn="1"/>
        </p:nvPicPr>
        <p:blipFill>
          <a:blip r:embed="rId2"/>
          <a:stretch>
            <a:fillRect/>
          </a:stretch>
        </p:blipFill>
        <p:spPr>
          <a:xfrm>
            <a:off x="3" y="1791"/>
            <a:ext cx="12188817" cy="6856209"/>
          </a:xfrm>
          <a:prstGeom prst="rect">
            <a:avLst/>
          </a:prstGeom>
          <a:ln>
            <a:noFill/>
          </a:ln>
        </p:spPr>
      </p:pic>
      <p:sp>
        <p:nvSpPr>
          <p:cNvPr id="3" name="Content Placeholder 2"/>
          <p:cNvSpPr>
            <a:spLocks noGrp="1"/>
          </p:cNvSpPr>
          <p:nvPr userDrawn="1">
            <p:ph sz="quarter" idx="11"/>
          </p:nvPr>
        </p:nvSpPr>
        <p:spPr>
          <a:xfrm>
            <a:off x="571500" y="1764284"/>
            <a:ext cx="5775512" cy="45827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
        <p:nvSpPr>
          <p:cNvPr id="9" name="Footer Placeholder 3">
            <a:extLst>
              <a:ext uri="{FF2B5EF4-FFF2-40B4-BE49-F238E27FC236}">
                <a16:creationId xmlns:a16="http://schemas.microsoft.com/office/drawing/2014/main" id="{0C1D364D-EBA0-7D4F-B43E-C0FB48AC9AD5}"/>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or Big Idea ">
    <p:bg>
      <p:bgPr>
        <a:solidFill>
          <a:srgbClr val="F4F4F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2C0CD7-3B22-B348-BD92-95942D042ACA}"/>
              </a:ext>
            </a:extLst>
          </p:cNvPr>
          <p:cNvPicPr>
            <a:picLocks noChangeAspect="1"/>
          </p:cNvPicPr>
          <p:nvPr userDrawn="1"/>
        </p:nvPicPr>
        <p:blipFill>
          <a:blip r:embed="rId2"/>
          <a:stretch>
            <a:fillRect/>
          </a:stretch>
        </p:blipFill>
        <p:spPr>
          <a:xfrm>
            <a:off x="3" y="893"/>
            <a:ext cx="12188816" cy="6856209"/>
          </a:xfrm>
          <a:prstGeom prst="rect">
            <a:avLst/>
          </a:prstGeom>
        </p:spPr>
      </p:pic>
      <p:sp>
        <p:nvSpPr>
          <p:cNvPr id="9" name="Title 1"/>
          <p:cNvSpPr>
            <a:spLocks noGrp="1"/>
          </p:cNvSpPr>
          <p:nvPr userDrawn="1">
            <p:ph type="ctrTitle" hasCustomPrompt="1"/>
          </p:nvPr>
        </p:nvSpPr>
        <p:spPr>
          <a:xfrm>
            <a:off x="941789" y="3524113"/>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accent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25939" y="4697216"/>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Tree>
    <p:extLst>
      <p:ext uri="{BB962C8B-B14F-4D97-AF65-F5344CB8AC3E}">
        <p14:creationId xmlns:p14="http://schemas.microsoft.com/office/powerpoint/2010/main" val="27870026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que Slide - A">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8615AB-62FF-A649-97AD-E18DCBA0B256}"/>
              </a:ext>
            </a:extLst>
          </p:cNvPr>
          <p:cNvPicPr>
            <a:picLocks noChangeAspect="1"/>
          </p:cNvPicPr>
          <p:nvPr userDrawn="1"/>
        </p:nvPicPr>
        <p:blipFill>
          <a:blip r:embed="rId2"/>
          <a:stretch>
            <a:fillRect/>
          </a:stretch>
        </p:blipFill>
        <p:spPr>
          <a:xfrm>
            <a:off x="3" y="893"/>
            <a:ext cx="12188816" cy="6856209"/>
          </a:xfrm>
          <a:prstGeom prst="rect">
            <a:avLst/>
          </a:prstGeom>
        </p:spPr>
      </p:pic>
      <p:pic>
        <p:nvPicPr>
          <p:cNvPr id="12" name="Picture 11">
            <a:extLst>
              <a:ext uri="{FF2B5EF4-FFF2-40B4-BE49-F238E27FC236}">
                <a16:creationId xmlns:a16="http://schemas.microsoft.com/office/drawing/2014/main" id="{E160E9AB-AD06-864C-9E56-2B632563424D}"/>
              </a:ext>
            </a:extLst>
          </p:cNvPr>
          <p:cNvPicPr>
            <a:picLocks noChangeAspect="1"/>
          </p:cNvPicPr>
          <p:nvPr userDrawn="1"/>
        </p:nvPicPr>
        <p:blipFill rotWithShape="1">
          <a:blip r:embed="rId3"/>
          <a:srcRect l="20589" t="-47001" r="54208" b="47001"/>
          <a:stretch/>
        </p:blipFill>
        <p:spPr>
          <a:xfrm flipH="1">
            <a:off x="6143803" y="6044516"/>
            <a:ext cx="434878" cy="566904"/>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4">
            <a:extLst/>
          </a:blip>
          <a:stretch>
            <a:fillRect/>
          </a:stretch>
        </p:blipFill>
        <p:spPr>
          <a:xfrm>
            <a:off x="11030573" y="565460"/>
            <a:ext cx="635734" cy="445095"/>
          </a:xfrm>
          <a:prstGeom prst="rect">
            <a:avLst/>
          </a:prstGeom>
          <a:ln w="12700">
            <a:miter lim="400000"/>
          </a:ln>
        </p:spPr>
      </p:pic>
      <p:pic>
        <p:nvPicPr>
          <p:cNvPr id="13" name="Picture 12">
            <a:extLst>
              <a:ext uri="{FF2B5EF4-FFF2-40B4-BE49-F238E27FC236}">
                <a16:creationId xmlns:a16="http://schemas.microsoft.com/office/drawing/2014/main" id="{7BB590A0-3D00-E347-B3D0-A0761BFD93C7}"/>
              </a:ext>
            </a:extLst>
          </p:cNvPr>
          <p:cNvPicPr>
            <a:picLocks noChangeAspect="1"/>
          </p:cNvPicPr>
          <p:nvPr userDrawn="1"/>
        </p:nvPicPr>
        <p:blipFill rotWithShape="1">
          <a:blip r:embed="rId5"/>
          <a:srcRect l="6094" t="1" b="31584"/>
          <a:stretch/>
        </p:blipFill>
        <p:spPr>
          <a:xfrm>
            <a:off x="7415211" y="6550045"/>
            <a:ext cx="426559" cy="307955"/>
          </a:xfrm>
          <a:prstGeom prst="rect">
            <a:avLst/>
          </a:prstGeom>
        </p:spPr>
      </p:pic>
    </p:spTree>
    <p:extLst>
      <p:ext uri="{BB962C8B-B14F-4D97-AF65-F5344CB8AC3E}">
        <p14:creationId xmlns:p14="http://schemas.microsoft.com/office/powerpoint/2010/main" val="118474140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que Slide - B">
    <p:bg>
      <p:bgPr>
        <a:solidFill>
          <a:srgbClr val="F4F4F4"/>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34A13BF-4B71-E340-8989-53990D50F1B7}"/>
              </a:ext>
            </a:extLst>
          </p:cNvPr>
          <p:cNvPicPr>
            <a:picLocks noChangeAspect="1"/>
          </p:cNvPicPr>
          <p:nvPr userDrawn="1"/>
        </p:nvPicPr>
        <p:blipFill>
          <a:blip r:embed="rId2"/>
          <a:stretch>
            <a:fillRect/>
          </a:stretch>
        </p:blipFill>
        <p:spPr>
          <a:xfrm>
            <a:off x="3" y="1791"/>
            <a:ext cx="12188816" cy="6856209"/>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spTree>
    <p:extLst>
      <p:ext uri="{BB962C8B-B14F-4D97-AF65-F5344CB8AC3E}">
        <p14:creationId xmlns:p14="http://schemas.microsoft.com/office/powerpoint/2010/main" val="26818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5055CBE-6970-E247-9EA1-5CDD4612A391}"/>
              </a:ext>
            </a:extLst>
          </p:cNvPr>
          <p:cNvPicPr>
            <a:picLocks noChangeAspect="1"/>
          </p:cNvPicPr>
          <p:nvPr userDrawn="1"/>
        </p:nvPicPr>
        <p:blipFill>
          <a:blip r:embed="rId2"/>
          <a:stretch>
            <a:fillRect/>
          </a:stretch>
        </p:blipFill>
        <p:spPr>
          <a:xfrm>
            <a:off x="0" y="893"/>
            <a:ext cx="12188824" cy="6856213"/>
          </a:xfrm>
          <a:prstGeom prst="rect">
            <a:avLst/>
          </a:prstGeom>
        </p:spPr>
      </p:pic>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que Slide - C">
    <p:bg>
      <p:bgPr>
        <a:solidFill>
          <a:srgbClr val="F4F4F4"/>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4F88324-39D2-684F-BB39-6118EAE3EC0D}"/>
              </a:ext>
            </a:extLst>
          </p:cNvPr>
          <p:cNvPicPr>
            <a:picLocks noChangeAspect="1"/>
          </p:cNvPicPr>
          <p:nvPr userDrawn="1"/>
        </p:nvPicPr>
        <p:blipFill>
          <a:blip r:embed="rId2"/>
          <a:stretch>
            <a:fillRect/>
          </a:stretch>
        </p:blipFill>
        <p:spPr>
          <a:xfrm>
            <a:off x="9" y="1791"/>
            <a:ext cx="12188816" cy="6856209"/>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 Intro Slide">
    <p:bg>
      <p:bgPr>
        <a:solidFill>
          <a:srgbClr val="F4F4F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 y="894"/>
            <a:ext cx="12188817" cy="6856210"/>
          </a:xfrm>
          <a:prstGeom prst="rect">
            <a:avLst/>
          </a:prstGeom>
        </p:spPr>
      </p:pic>
      <p:sp>
        <p:nvSpPr>
          <p:cNvPr id="2" name="Title 1"/>
          <p:cNvSpPr>
            <a:spLocks noGrp="1"/>
          </p:cNvSpPr>
          <p:nvPr userDrawn="1">
            <p:ph type="ctrTitle" hasCustomPrompt="1"/>
          </p:nvPr>
        </p:nvSpPr>
        <p:spPr>
          <a:xfrm>
            <a:off x="1098112" y="1941107"/>
            <a:ext cx="4643782" cy="1298448"/>
          </a:xfrm>
        </p:spPr>
        <p:txBody>
          <a:bodyPr>
            <a:noAutofit/>
          </a:bodyPr>
          <a:lstStyle>
            <a:lvl1pPr marL="0" indent="0" algn="ctr">
              <a:lnSpc>
                <a:spcPct val="90000"/>
              </a:lnSpc>
              <a:tabLst/>
              <a:defRPr sz="2800" b="1" spc="0">
                <a:solidFill>
                  <a:schemeClr val="bg1"/>
                </a:solidFill>
                <a:latin typeface="+mj-lt"/>
              </a:defRPr>
            </a:lvl1pPr>
          </a:lstStyle>
          <a:p>
            <a:r>
              <a:rPr lang="en-US" dirty="0"/>
              <a:t>Name of Speaker</a:t>
            </a:r>
          </a:p>
        </p:txBody>
      </p:sp>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6" y="3334782"/>
            <a:ext cx="3883281" cy="914400"/>
          </a:xfrm>
        </p:spPr>
        <p:txBody>
          <a:bodyPr/>
          <a:lstStyle>
            <a:lvl1pPr marL="0" indent="0" algn="ctr">
              <a:lnSpc>
                <a:spcPct val="90000"/>
              </a:lnSpc>
              <a:spcBef>
                <a:spcPts val="0"/>
              </a:spcBef>
              <a:spcAft>
                <a:spcPts val="600"/>
              </a:spcAft>
              <a:defRPr>
                <a:solidFill>
                  <a:schemeClr val="bg1"/>
                </a:solidFill>
              </a:defRPr>
            </a:lvl1pPr>
            <a:lvl2pPr marL="0" indent="0" algn="ctr">
              <a:buFont typeface="Arial" panose="020B0604020202020204" pitchFamily="34" charset="0"/>
              <a:buChar char="​"/>
              <a:defRPr sz="1600">
                <a:solidFill>
                  <a:schemeClr val="bg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anelist Slide - 3 Up">
    <p:bg>
      <p:bgPr>
        <a:solidFill>
          <a:srgbClr val="F4F4F4"/>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8046188-F614-4942-84B1-BFF501516C24}"/>
              </a:ext>
            </a:extLst>
          </p:cNvPr>
          <p:cNvPicPr>
            <a:picLocks noChangeAspect="1"/>
          </p:cNvPicPr>
          <p:nvPr userDrawn="1"/>
        </p:nvPicPr>
        <p:blipFill>
          <a:blip r:embed="rId2"/>
          <a:stretch>
            <a:fillRect/>
          </a:stretch>
        </p:blipFill>
        <p:spPr>
          <a:xfrm flipH="1">
            <a:off x="1" y="891"/>
            <a:ext cx="12188821" cy="6856211"/>
          </a:xfrm>
          <a:prstGeom prst="rect">
            <a:avLst/>
          </a:prstGeom>
        </p:spPr>
      </p:pic>
      <p:sp>
        <p:nvSpPr>
          <p:cNvPr id="56" name="Text Placeholder 17"/>
          <p:cNvSpPr>
            <a:spLocks noGrp="1"/>
          </p:cNvSpPr>
          <p:nvPr>
            <p:ph type="body" sz="quarter" idx="18" hasCustomPrompt="1"/>
          </p:nvPr>
        </p:nvSpPr>
        <p:spPr>
          <a:xfrm>
            <a:off x="1016948" y="4311464"/>
            <a:ext cx="3335382" cy="850824"/>
          </a:xfrm>
        </p:spPr>
        <p:txBody>
          <a:bodyPr vert="horz" lIns="9144" tIns="0" rIns="0" bIns="0" rtlCol="0" anchor="t">
            <a:noAutofit/>
          </a:bodyPr>
          <a:lstStyle>
            <a:lvl1pPr algn="ctr">
              <a:spcBef>
                <a:spcPts val="600"/>
              </a:spcBef>
              <a:defRPr lang="en-US" sz="16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4456921" y="4311464"/>
            <a:ext cx="3331544" cy="850824"/>
          </a:xfrm>
        </p:spPr>
        <p:txBody>
          <a:bodyPr vert="horz" lIns="9144" tIns="0" rIns="0" bIns="0" rtlCol="0" anchor="t">
            <a:noAutofit/>
          </a:bodyPr>
          <a:lstStyle>
            <a:lvl1pPr algn="ctr">
              <a:spcBef>
                <a:spcPts val="600"/>
              </a:spcBef>
              <a:defRPr lang="en-US" sz="16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954448" y="3734983"/>
            <a:ext cx="3460383" cy="498574"/>
          </a:xfrm>
        </p:spPr>
        <p:txBody>
          <a:bodyPr lIns="0" tIns="0" rIns="0" bIns="0" anchor="b">
            <a:noAutofit/>
          </a:bodyPr>
          <a:lstStyle>
            <a:lvl1pPr marL="0" indent="0" algn="ctr">
              <a:buClr>
                <a:schemeClr val="bg1"/>
              </a:buClr>
              <a:buNone/>
              <a:defRPr lang="en-US" sz="16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4392502" y="3734983"/>
            <a:ext cx="3460383" cy="498574"/>
          </a:xfrm>
        </p:spPr>
        <p:txBody>
          <a:bodyPr lIns="0" tIns="0" rIns="0" bIns="0" anchor="b">
            <a:noAutofit/>
          </a:bodyPr>
          <a:lstStyle>
            <a:lvl1pPr marL="0" indent="0" algn="ctr">
              <a:buClr>
                <a:schemeClr val="bg1"/>
              </a:buClr>
              <a:buNone/>
              <a:defRPr lang="en-US" sz="16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3" name="Picture Placeholder 4"/>
          <p:cNvSpPr>
            <a:spLocks noGrp="1"/>
          </p:cNvSpPr>
          <p:nvPr>
            <p:ph type="pic" sz="quarter" idx="25"/>
          </p:nvPr>
        </p:nvSpPr>
        <p:spPr>
          <a:xfrm>
            <a:off x="1491447" y="1353561"/>
            <a:ext cx="2386385" cy="2381422"/>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4929501" y="1353561"/>
            <a:ext cx="2386385" cy="2381422"/>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15" name="Text Placeholder 17"/>
          <p:cNvSpPr>
            <a:spLocks noGrp="1"/>
          </p:cNvSpPr>
          <p:nvPr>
            <p:ph type="body" sz="quarter" idx="29" hasCustomPrompt="1"/>
          </p:nvPr>
        </p:nvSpPr>
        <p:spPr>
          <a:xfrm>
            <a:off x="7844355" y="4311464"/>
            <a:ext cx="3335382" cy="850824"/>
          </a:xfrm>
        </p:spPr>
        <p:txBody>
          <a:bodyPr vert="horz" lIns="9144" tIns="0" rIns="0" bIns="0" rtlCol="0" anchor="t">
            <a:noAutofit/>
          </a:bodyPr>
          <a:lstStyle>
            <a:lvl1pPr algn="ctr">
              <a:spcBef>
                <a:spcPts val="600"/>
              </a:spcBef>
              <a:defRPr lang="en-US" sz="16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781855" y="3734983"/>
            <a:ext cx="3460383" cy="498574"/>
          </a:xfrm>
        </p:spPr>
        <p:txBody>
          <a:bodyPr lIns="0" tIns="0" rIns="0" bIns="0" anchor="b">
            <a:noAutofit/>
          </a:bodyPr>
          <a:lstStyle>
            <a:lvl1pPr marL="0" indent="0" algn="ctr">
              <a:buClr>
                <a:schemeClr val="bg1"/>
              </a:buClr>
              <a:buNone/>
              <a:defRPr lang="en-US" sz="16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8318854" y="1353561"/>
            <a:ext cx="2386385" cy="2381422"/>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7024658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anelist Slide - 5 Up">
    <p:bg>
      <p:bgPr>
        <a:solidFill>
          <a:srgbClr val="F4F4F4"/>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F5FFD2F-B611-7742-AB0A-D8E6EDBD1479}"/>
              </a:ext>
            </a:extLst>
          </p:cNvPr>
          <p:cNvPicPr>
            <a:picLocks noChangeAspect="1"/>
          </p:cNvPicPr>
          <p:nvPr userDrawn="1"/>
        </p:nvPicPr>
        <p:blipFill>
          <a:blip r:embed="rId2"/>
          <a:stretch>
            <a:fillRect/>
          </a:stretch>
        </p:blipFill>
        <p:spPr>
          <a:xfrm flipH="1">
            <a:off x="1" y="891"/>
            <a:ext cx="12188821" cy="6856211"/>
          </a:xfrm>
          <a:prstGeom prst="rect">
            <a:avLst/>
          </a:prstGeom>
        </p:spPr>
      </p:pic>
      <p:sp>
        <p:nvSpPr>
          <p:cNvPr id="51" name="Text Placeholder 17"/>
          <p:cNvSpPr>
            <a:spLocks noGrp="1"/>
          </p:cNvSpPr>
          <p:nvPr>
            <p:ph type="body" sz="quarter" idx="13" hasCustomPrompt="1"/>
          </p:nvPr>
        </p:nvSpPr>
        <p:spPr>
          <a:xfrm>
            <a:off x="41889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2"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2971090"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50728"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4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884046"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aper Texture ">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4" cy="6856214"/>
          </a:xfrm>
          <a:prstGeom prst="rect">
            <a:avLst/>
          </a:prstGeom>
        </p:spPr>
      </p:pic>
      <p:sp>
        <p:nvSpPr>
          <p:cNvPr id="8"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defRPr lang="en-US" sz="1100" kern="1200" spc="0">
                <a:solidFill>
                  <a:schemeClr val="tx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de-DE" dirty="0"/>
          </a:p>
        </p:txBody>
      </p:sp>
      <p:sp>
        <p:nvSpPr>
          <p:cNvPr id="5" name="Content Placeholder 4">
            <a:extLst>
              <a:ext uri="{FF2B5EF4-FFF2-40B4-BE49-F238E27FC236}">
                <a16:creationId xmlns:a16="http://schemas.microsoft.com/office/drawing/2014/main" id="{1B6A9BD6-D265-5E41-BD18-89B7877FDD41}"/>
              </a:ext>
            </a:extLst>
          </p:cNvPr>
          <p:cNvSpPr>
            <a:spLocks noGrp="1"/>
          </p:cNvSpPr>
          <p:nvPr>
            <p:ph sz="quarter" idx="17"/>
          </p:nvPr>
        </p:nvSpPr>
        <p:spPr>
          <a:xfrm>
            <a:off x="571500" y="1759194"/>
            <a:ext cx="11031538" cy="4700588"/>
          </a:xfrm>
        </p:spPr>
        <p:txBody>
          <a:bodyPr/>
          <a:lstStyle>
            <a:lvl1pPr>
              <a:defRPr>
                <a:solidFill>
                  <a:schemeClr val="accent1"/>
                </a:solidFill>
              </a:defRPr>
            </a:lvl1pPr>
            <a:lvl2pPr>
              <a:buClr>
                <a:schemeClr val="tx1"/>
              </a:buClr>
              <a:defRPr>
                <a:solidFill>
                  <a:schemeClr val="accent1"/>
                </a:solidFill>
              </a:defRPr>
            </a:lvl2pPr>
            <a:lvl3pPr>
              <a:buClr>
                <a:schemeClr val="tx1"/>
              </a:buClr>
              <a:defRPr>
                <a:solidFill>
                  <a:schemeClr val="accent1"/>
                </a:solidFill>
              </a:defRPr>
            </a:lvl3pPr>
            <a:lvl4pPr>
              <a:buClr>
                <a:schemeClr val="tx1"/>
              </a:buClr>
              <a:defRPr>
                <a:solidFill>
                  <a:schemeClr val="accent1"/>
                </a:solidFill>
              </a:defRPr>
            </a:lvl4pPr>
            <a:lvl5pPr>
              <a:defRPr>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2126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ank You_slide 2">
    <p:bg>
      <p:bgPr>
        <a:solidFill>
          <a:srgbClr val="F4F4F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898CAB-836C-4A45-ABB2-9CFAC9E9BB02}"/>
              </a:ext>
            </a:extLst>
          </p:cNvPr>
          <p:cNvPicPr>
            <a:picLocks noChangeAspect="1"/>
          </p:cNvPicPr>
          <p:nvPr userDrawn="1"/>
        </p:nvPicPr>
        <p:blipFill>
          <a:blip r:embed="rId2"/>
          <a:stretch>
            <a:fillRect/>
          </a:stretch>
        </p:blipFill>
        <p:spPr>
          <a:xfrm>
            <a:off x="2" y="893"/>
            <a:ext cx="12188819" cy="6856211"/>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Placement ">
    <p:bg>
      <p:bgPr>
        <a:solidFill>
          <a:srgbClr val="F4F4F4"/>
        </a:solidFill>
        <a:effectLst/>
      </p:bgPr>
    </p:bg>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7" y="1756093"/>
            <a:ext cx="365918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1"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4" y="5414823"/>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4"/>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a:alphaModFix amt="80000"/>
          </a:blip>
          <a:srcRect t="-900" b="900"/>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132111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a:alphaModFix amt="78000"/>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1978478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1940739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82978A-3D7C-A64F-B625-BA1AF3877369}"/>
              </a:ext>
            </a:extLst>
          </p:cNvPr>
          <p:cNvPicPr>
            <a:picLocks noChangeAspect="1"/>
          </p:cNvPicPr>
          <p:nvPr userDrawn="1"/>
        </p:nvPicPr>
        <p:blipFill>
          <a:blip r:embed="rId2"/>
          <a:stretch>
            <a:fillRect/>
          </a:stretch>
        </p:blipFill>
        <p:spPr>
          <a:xfrm>
            <a:off x="0" y="893"/>
            <a:ext cx="12188824" cy="6856213"/>
          </a:xfrm>
          <a:prstGeom prst="rect">
            <a:avLst/>
          </a:prstGeom>
        </p:spPr>
      </p:pic>
      <p:sp>
        <p:nvSpPr>
          <p:cNvPr id="7" name="Title Placeholder 1"/>
          <p:cNvSpPr>
            <a:spLocks noGrp="1"/>
          </p:cNvSpPr>
          <p:nvPr>
            <p:ph type="title"/>
          </p:nvPr>
        </p:nvSpPr>
        <p:spPr>
          <a:xfrm>
            <a:off x="571500" y="63504"/>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sz="1800">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a:srcRect b="23226"/>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25086263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2" name="pasted-image.pdf" descr="pasted-image.pdf"/>
          <p:cNvPicPr>
            <a:picLocks noChangeAspect="1"/>
          </p:cNvPicPr>
          <p:nvPr userDrawn="1"/>
        </p:nvPicPr>
        <p:blipFill>
          <a:blip r:embed="rId5">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58455035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111586092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590604340"/>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A48B38-6D32-944A-B99C-16008BE19946}"/>
              </a:ext>
            </a:extLst>
          </p:cNvPr>
          <p:cNvPicPr>
            <a:picLocks noChangeAspect="1"/>
          </p:cNvPicPr>
          <p:nvPr userDrawn="1"/>
        </p:nvPicPr>
        <p:blipFill>
          <a:blip r:embed="rId2"/>
          <a:stretch>
            <a:fillRect/>
          </a:stretch>
        </p:blipFill>
        <p:spPr>
          <a:xfrm>
            <a:off x="0" y="893"/>
            <a:ext cx="12188824" cy="6856213"/>
          </a:xfrm>
          <a:prstGeom prst="rect">
            <a:avLst/>
          </a:prstGeom>
        </p:spPr>
      </p:pic>
      <p:sp>
        <p:nvSpPr>
          <p:cNvPr id="8" name="Title Placeholder 1"/>
          <p:cNvSpPr>
            <a:spLocks noGrp="1"/>
          </p:cNvSpPr>
          <p:nvPr>
            <p:ph type="title"/>
          </p:nvPr>
        </p:nvSpPr>
        <p:spPr>
          <a:xfrm>
            <a:off x="571500" y="63504"/>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3"/>
            <a:ext cx="3429000" cy="4224337"/>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3" name="Footer Placeholder 3">
            <a:extLst>
              <a:ext uri="{FF2B5EF4-FFF2-40B4-BE49-F238E27FC236}">
                <a16:creationId xmlns:a16="http://schemas.microsoft.com/office/drawing/2014/main" id="{D7EACA35-6A33-AC45-88B8-CAC8F9D0BC67}"/>
              </a:ext>
            </a:extLst>
          </p:cNvPr>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oter Left">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2EB023-291F-FE46-B6F1-F8C4674D33A2}"/>
              </a:ext>
            </a:extLst>
          </p:cNvPr>
          <p:cNvPicPr>
            <a:picLocks noChangeAspect="1"/>
          </p:cNvPicPr>
          <p:nvPr userDrawn="1"/>
        </p:nvPicPr>
        <p:blipFill>
          <a:blip r:embed="rId2"/>
          <a:stretch>
            <a:fillRect/>
          </a:stretch>
        </p:blipFill>
        <p:spPr>
          <a:xfrm>
            <a:off x="0" y="1788"/>
            <a:ext cx="12188823" cy="6856212"/>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AD52D538-767F-734E-AFAB-C08E289F74FF}"/>
              </a:ext>
            </a:extLst>
          </p:cNvPr>
          <p:cNvSpPr>
            <a:spLocks noGrp="1"/>
          </p:cNvSpPr>
          <p:nvPr>
            <p:ph type="ftr" sz="quarter" idx="3"/>
          </p:nvPr>
        </p:nvSpPr>
        <p:spPr>
          <a:xfrm>
            <a:off x="1983615"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304751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oter Right">
    <p:bg>
      <p:bgPr>
        <a:solidFill>
          <a:srgbClr val="F4F4F4"/>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1EE25C1A-BBE9-9443-989C-CB94768ADB5E}"/>
              </a:ext>
            </a:extLst>
          </p:cNvPr>
          <p:cNvPicPr>
            <a:picLocks noChangeAspect="1"/>
          </p:cNvPicPr>
          <p:nvPr userDrawn="1"/>
        </p:nvPicPr>
        <p:blipFill>
          <a:blip r:embed="rId2"/>
          <a:stretch>
            <a:fillRect/>
          </a:stretch>
        </p:blipFill>
        <p:spPr>
          <a:xfrm flipH="1">
            <a:off x="2" y="1788"/>
            <a:ext cx="12188823" cy="6856212"/>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4"/>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a:extLst/>
          </a:blip>
          <a:stretch>
            <a:fillRect/>
          </a:stretch>
        </p:blipFill>
        <p:spPr>
          <a:xfrm>
            <a:off x="11030573" y="565460"/>
            <a:ext cx="635734" cy="445095"/>
          </a:xfrm>
          <a:prstGeom prst="rect">
            <a:avLst/>
          </a:prstGeom>
          <a:ln w="12700">
            <a:miter lim="400000"/>
          </a:ln>
        </p:spPr>
      </p:pic>
      <p:sp>
        <p:nvSpPr>
          <p:cNvPr id="51" name="Footer Placeholder 3">
            <a:extLst>
              <a:ext uri="{FF2B5EF4-FFF2-40B4-BE49-F238E27FC236}">
                <a16:creationId xmlns:a16="http://schemas.microsoft.com/office/drawing/2014/main" id="{24EF3D58-00B5-FC40-9E17-A257BCFBC592}"/>
              </a:ext>
            </a:extLst>
          </p:cNvPr>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Tree>
    <p:extLst>
      <p:ext uri="{BB962C8B-B14F-4D97-AF65-F5344CB8AC3E}">
        <p14:creationId xmlns:p14="http://schemas.microsoft.com/office/powerpoint/2010/main" val="13370867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ve Trees Vignette - Left">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AB6993-2BB0-B04B-9B72-EA70EF3E28D6}"/>
              </a:ext>
            </a:extLst>
          </p:cNvPr>
          <p:cNvPicPr>
            <a:picLocks noChangeAspect="1"/>
          </p:cNvPicPr>
          <p:nvPr userDrawn="1"/>
        </p:nvPicPr>
        <p:blipFill>
          <a:blip r:embed="rId2"/>
          <a:stretch>
            <a:fillRect/>
          </a:stretch>
        </p:blipFill>
        <p:spPr>
          <a:xfrm>
            <a:off x="1" y="1788"/>
            <a:ext cx="12188821" cy="6856212"/>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219374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52393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4F4F4"/>
        </a:solidFill>
        <a:effectLst/>
      </p:bgPr>
    </p:bg>
    <p:spTree>
      <p:nvGrpSpPr>
        <p:cNvPr id="1" name=""/>
        <p:cNvGrpSpPr/>
        <p:nvPr/>
      </p:nvGrpSpPr>
      <p:grpSpPr>
        <a:xfrm>
          <a:off x="0" y="0"/>
          <a:ext cx="0" cy="0"/>
          <a:chOff x="0" y="0"/>
          <a:chExt cx="0" cy="0"/>
        </a:xfrm>
      </p:grpSpPr>
      <p:sp>
        <p:nvSpPr>
          <p:cNvPr id="1026" name="Text Placeholder 6"/>
          <p:cNvSpPr>
            <a:spLocks noGrp="1"/>
          </p:cNvSpPr>
          <p:nvPr>
            <p:ph type="body" idx="1"/>
          </p:nvPr>
        </p:nvSpPr>
        <p:spPr bwMode="auto">
          <a:xfrm>
            <a:off x="571504" y="1762125"/>
            <a:ext cx="11045825" cy="43148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4" y="63500"/>
            <a:ext cx="11045825" cy="99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6"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59" r:id="rId1"/>
    <p:sldLayoutId id="2147484462" r:id="rId2"/>
    <p:sldLayoutId id="2147484488" r:id="rId3"/>
    <p:sldLayoutId id="2147484408" r:id="rId4"/>
    <p:sldLayoutId id="2147484410" r:id="rId5"/>
    <p:sldLayoutId id="2147484411" r:id="rId6"/>
    <p:sldLayoutId id="2147484415" r:id="rId7"/>
    <p:sldLayoutId id="2147484412" r:id="rId8"/>
    <p:sldLayoutId id="2147484413" r:id="rId9"/>
    <p:sldLayoutId id="2147484487" r:id="rId10"/>
    <p:sldLayoutId id="2147484416" r:id="rId11"/>
    <p:sldLayoutId id="2147484417" r:id="rId12"/>
    <p:sldLayoutId id="2147484418" r:id="rId13"/>
    <p:sldLayoutId id="2147484465" r:id="rId14"/>
    <p:sldLayoutId id="2147484466" r:id="rId15"/>
    <p:sldLayoutId id="2147484470" r:id="rId16"/>
    <p:sldLayoutId id="2147484468" r:id="rId17"/>
    <p:sldLayoutId id="2147484469" r:id="rId18"/>
    <p:sldLayoutId id="2147484471" r:id="rId19"/>
    <p:sldLayoutId id="2147484474" r:id="rId20"/>
    <p:sldLayoutId id="2147484475" r:id="rId21"/>
    <p:sldLayoutId id="2147484476" r:id="rId22"/>
    <p:sldLayoutId id="2147484472" r:id="rId23"/>
    <p:sldLayoutId id="2147484478" r:id="rId24"/>
    <p:sldLayoutId id="2147484425" r:id="rId25"/>
    <p:sldLayoutId id="2147484480" r:id="rId26"/>
    <p:sldLayoutId id="2147484482" r:id="rId27"/>
    <p:sldLayoutId id="2147484479" r:id="rId28"/>
    <p:sldLayoutId id="2147484483" r:id="rId29"/>
    <p:sldLayoutId id="2147484438" r:id="rId30"/>
    <p:sldLayoutId id="2147484477" r:id="rId31"/>
    <p:sldLayoutId id="2147484419" r:id="rId32"/>
    <p:sldLayoutId id="2147484439" r:id="rId33"/>
    <p:sldLayoutId id="2147484421" r:id="rId34"/>
    <p:sldLayoutId id="2147484422" r:id="rId35"/>
    <p:sldLayoutId id="2147484424" r:id="rId36"/>
    <p:sldLayoutId id="2147484430" r:id="rId37"/>
    <p:sldLayoutId id="2147484429" r:id="rId38"/>
    <p:sldLayoutId id="2147484458" r:id="rId39"/>
    <p:sldLayoutId id="2147484457" r:id="rId40"/>
    <p:sldLayoutId id="2147484431" r:id="rId41"/>
    <p:sldLayoutId id="2147484486" r:id="rId42"/>
    <p:sldLayoutId id="2147484426" r:id="rId43"/>
    <p:sldLayoutId id="2147484427" r:id="rId44"/>
    <p:sldLayoutId id="2147484432" r:id="rId45"/>
    <p:sldLayoutId id="2147484433" r:id="rId46"/>
    <p:sldLayoutId id="2147484489" r:id="rId47"/>
    <p:sldLayoutId id="2147484490" r:id="rId48"/>
    <p:sldLayoutId id="2147484491" r:id="rId49"/>
    <p:sldLayoutId id="2147484492" r:id="rId50"/>
    <p:sldLayoutId id="2147484493" r:id="rId51"/>
    <p:sldLayoutId id="2147484497" r:id="rId52"/>
    <p:sldLayoutId id="2147484498" r:id="rId53"/>
  </p:sldLayoutIdLst>
  <p:transition>
    <p:fade/>
  </p:transition>
  <p:hf sldNum="0" hdr="0" dt="0"/>
  <p:txStyles>
    <p:titleStyle>
      <a:lvl1pPr algn="l" rtl="0" eaLnBrk="1" fontAlgn="base" hangingPunct="1">
        <a:lnSpc>
          <a:spcPct val="95000"/>
        </a:lnSpc>
        <a:spcBef>
          <a:spcPct val="0"/>
        </a:spcBef>
        <a:spcAft>
          <a:spcPct val="0"/>
        </a:spcAft>
        <a:defRPr lang="en-US" sz="3000" b="1"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sz="1800" b="0"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04" userDrawn="1">
          <p15:clr>
            <a:srgbClr val="F26B43"/>
          </p15:clr>
        </p15:guide>
        <p15:guide id="2" pos="364" userDrawn="1">
          <p15:clr>
            <a:srgbClr val="F26B43"/>
          </p15:clr>
        </p15:guide>
        <p15:guide id="3" orient="horz" pos="3909" userDrawn="1">
          <p15:clr>
            <a:srgbClr val="F26B43"/>
          </p15:clr>
        </p15:guide>
        <p15:guide id="4" pos="7319" userDrawn="1">
          <p15:clr>
            <a:srgbClr val="F26B43"/>
          </p15:clr>
        </p15:guide>
        <p15:guide id="5" orient="horz" pos="931" userDrawn="1">
          <p15:clr>
            <a:srgbClr val="F26B43"/>
          </p15:clr>
        </p15:guide>
        <p15:guide id="6" orient="horz" pos="4080" userDrawn="1">
          <p15:clr>
            <a:srgbClr val="F26B43"/>
          </p15:clr>
        </p15:guide>
        <p15:guide id="7" orient="horz" pos="3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4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4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4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4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4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4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9.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9.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9.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7.xml"/><Relationship Id="rId4" Type="http://schemas.openxmlformats.org/officeDocument/2006/relationships/image" Target="../media/image101.jpeg"/></Relationships>
</file>

<file path=ppt/slides/_rels/slide3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1.png"/><Relationship Id="rId1" Type="http://schemas.openxmlformats.org/officeDocument/2006/relationships/slideLayout" Target="../slideLayouts/slideLayout49.xml"/><Relationship Id="rId5" Type="http://schemas.openxmlformats.org/officeDocument/2006/relationships/image" Target="../media/image98.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5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9.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9.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4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9.png"/><Relationship Id="rId1" Type="http://schemas.openxmlformats.org/officeDocument/2006/relationships/slideLayout" Target="../slideLayouts/slideLayout49.xml"/><Relationship Id="rId6" Type="http://schemas.openxmlformats.org/officeDocument/2006/relationships/image" Target="../media/image84.png"/><Relationship Id="rId5" Type="http://schemas.openxmlformats.org/officeDocument/2006/relationships/image" Target="../media/image111.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0.xml.rels><?xml version="1.0" encoding="UTF-8" standalone="yes"?>
<Relationships xmlns="http://schemas.openxmlformats.org/package/2006/relationships"><Relationship Id="rId8" Type="http://schemas.openxmlformats.org/officeDocument/2006/relationships/image" Target="../media/image113.jpg"/><Relationship Id="rId3" Type="http://schemas.openxmlformats.org/officeDocument/2006/relationships/image" Target="../media/image97.png"/><Relationship Id="rId7" Type="http://schemas.openxmlformats.org/officeDocument/2006/relationships/image" Target="../media/image112.jpg"/><Relationship Id="rId2" Type="http://schemas.openxmlformats.org/officeDocument/2006/relationships/image" Target="../media/image109.png"/><Relationship Id="rId1" Type="http://schemas.openxmlformats.org/officeDocument/2006/relationships/slideLayout" Target="../slideLayouts/slideLayout49.xml"/><Relationship Id="rId6" Type="http://schemas.openxmlformats.org/officeDocument/2006/relationships/image" Target="../media/image84.png"/><Relationship Id="rId5" Type="http://schemas.openxmlformats.org/officeDocument/2006/relationships/image" Target="../media/image111.png"/><Relationship Id="rId10" Type="http://schemas.openxmlformats.org/officeDocument/2006/relationships/image" Target="../media/image115.jpg"/><Relationship Id="rId4" Type="http://schemas.openxmlformats.org/officeDocument/2006/relationships/image" Target="../media/image110.png"/><Relationship Id="rId9" Type="http://schemas.openxmlformats.org/officeDocument/2006/relationships/image" Target="../media/image114.jp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9.xml"/><Relationship Id="rId6" Type="http://schemas.openxmlformats.org/officeDocument/2006/relationships/image" Target="../media/image80.emf"/><Relationship Id="rId5" Type="http://schemas.openxmlformats.org/officeDocument/2006/relationships/image" Target="../media/image79.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55.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10821" y="2529839"/>
            <a:ext cx="6747922" cy="820593"/>
          </a:xfrm>
        </p:spPr>
        <p:txBody>
          <a:bodyPr>
            <a:noAutofit/>
          </a:bodyPr>
          <a:lstStyle/>
          <a:p>
            <a:pPr>
              <a:lnSpc>
                <a:spcPct val="100000"/>
              </a:lnSpc>
              <a:spcBef>
                <a:spcPts val="600"/>
              </a:spcBef>
            </a:pPr>
            <a:r>
              <a:rPr lang="en-US" sz="2400" dirty="0">
                <a:solidFill>
                  <a:schemeClr val="tx1"/>
                </a:solidFill>
                <a:latin typeface="Salesforce Sans" panose="020B0505020202020203" pitchFamily="34" charset="77"/>
              </a:rPr>
              <a:t>Use Models to</a:t>
            </a:r>
            <a:br>
              <a:rPr lang="en-US" sz="2400" dirty="0">
                <a:solidFill>
                  <a:schemeClr val="tx1"/>
                </a:solidFill>
                <a:latin typeface="Salesforce Sans" panose="020B0505020202020203" pitchFamily="34" charset="77"/>
              </a:rPr>
            </a:br>
            <a:r>
              <a:rPr lang="en-US" dirty="0"/>
              <a:t>Build better apps faster!</a:t>
            </a:r>
          </a:p>
        </p:txBody>
      </p:sp>
      <p:sp>
        <p:nvSpPr>
          <p:cNvPr id="2" name="Subtitle 1"/>
          <p:cNvSpPr>
            <a:spLocks noGrp="1"/>
          </p:cNvSpPr>
          <p:nvPr>
            <p:ph type="body" sz="quarter" idx="17"/>
          </p:nvPr>
        </p:nvSpPr>
        <p:spPr>
          <a:xfrm>
            <a:off x="510821" y="3457583"/>
            <a:ext cx="6447192" cy="1248529"/>
          </a:xfrm>
        </p:spPr>
        <p:txBody>
          <a:bodyPr/>
          <a:lstStyle/>
          <a:p>
            <a:r>
              <a:rPr lang="en-US" sz="1600" dirty="0"/>
              <a:t>Tim </a:t>
            </a:r>
            <a:r>
              <a:rPr lang="en-US" sz="1600" dirty="0" err="1"/>
              <a:t>Sheiner</a:t>
            </a:r>
            <a:endParaRPr lang="en-US" sz="1600" dirty="0"/>
          </a:p>
          <a:p>
            <a:r>
              <a:rPr lang="en-US" sz="1600" dirty="0"/>
              <a:t>Platform Principal Designer</a:t>
            </a:r>
          </a:p>
          <a:p>
            <a:pPr lvl="0">
              <a:lnSpc>
                <a:spcPct val="100000"/>
              </a:lnSpc>
              <a:spcAft>
                <a:spcPts val="0"/>
              </a:spcAft>
            </a:pPr>
            <a:r>
              <a:rPr lang="en-US" sz="1600" b="0" dirty="0" err="1">
                <a:solidFill>
                  <a:srgbClr val="032E61">
                    <a:lumMod val="75000"/>
                    <a:lumOff val="25000"/>
                  </a:srgbClr>
                </a:solidFill>
              </a:rPr>
              <a:t>tsheiner@salesforce.com</a:t>
            </a:r>
            <a:endParaRPr lang="en-US" sz="1600" b="0" dirty="0">
              <a:solidFill>
                <a:srgbClr val="032E61">
                  <a:lumMod val="75000"/>
                  <a:lumOff val="25000"/>
                </a:srgbClr>
              </a:solidFill>
            </a:endParaRPr>
          </a:p>
          <a:p>
            <a:pPr lvl="0">
              <a:lnSpc>
                <a:spcPct val="100000"/>
              </a:lnSpc>
              <a:spcAft>
                <a:spcPts val="0"/>
              </a:spcAft>
            </a:pPr>
            <a:r>
              <a:rPr lang="en-US" sz="1600" b="0" dirty="0">
                <a:solidFill>
                  <a:srgbClr val="032E61">
                    <a:lumMod val="75000"/>
                    <a:lumOff val="25000"/>
                  </a:srgbClr>
                </a:solidFill>
              </a:rPr>
              <a:t>@</a:t>
            </a:r>
            <a:r>
              <a:rPr lang="en-US" sz="1600" b="0" dirty="0" err="1">
                <a:solidFill>
                  <a:srgbClr val="032E61">
                    <a:lumMod val="75000"/>
                    <a:lumOff val="25000"/>
                  </a:srgbClr>
                </a:solidFill>
              </a:rPr>
              <a:t>tsheiner</a:t>
            </a:r>
            <a:endParaRPr lang="en-US" sz="1600" b="0" dirty="0">
              <a:solidFill>
                <a:srgbClr val="032E61">
                  <a:lumMod val="75000"/>
                  <a:lumOff val="25000"/>
                </a:srgbClr>
              </a:solidFill>
            </a:endParaRPr>
          </a:p>
          <a:p>
            <a:r>
              <a:rPr lang="en-US" sz="1600" dirty="0"/>
              <a:t>	</a:t>
            </a:r>
          </a:p>
        </p:txBody>
      </p:sp>
    </p:spTree>
    <p:extLst>
      <p:ext uri="{BB962C8B-B14F-4D97-AF65-F5344CB8AC3E}">
        <p14:creationId xmlns:p14="http://schemas.microsoft.com/office/powerpoint/2010/main" val="2901044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EA98B60-9618-D944-A95F-46DE75BE1548}"/>
              </a:ext>
            </a:extLst>
          </p:cNvPr>
          <p:cNvGrpSpPr/>
          <p:nvPr/>
        </p:nvGrpSpPr>
        <p:grpSpPr>
          <a:xfrm>
            <a:off x="2621414" y="2572318"/>
            <a:ext cx="8123152" cy="4134154"/>
            <a:chOff x="2621414" y="2572318"/>
            <a:chExt cx="8123152" cy="4134154"/>
          </a:xfrm>
        </p:grpSpPr>
        <p:pic>
          <p:nvPicPr>
            <p:cNvPr id="8" name="Image" descr="Image">
              <a:extLst>
                <a:ext uri="{FF2B5EF4-FFF2-40B4-BE49-F238E27FC236}">
                  <a16:creationId xmlns:a16="http://schemas.microsoft.com/office/drawing/2014/main" id="{72FCA5D3-75AC-8146-8083-331A3641F59D}"/>
                </a:ext>
              </a:extLst>
            </p:cNvPr>
            <p:cNvPicPr>
              <a:picLocks noChangeAspect="1"/>
            </p:cNvPicPr>
            <p:nvPr/>
          </p:nvPicPr>
          <p:blipFill>
            <a:blip r:embed="rId2">
              <a:extLst/>
            </a:blip>
            <a:stretch>
              <a:fillRect/>
            </a:stretch>
          </p:blipFill>
          <p:spPr>
            <a:xfrm>
              <a:off x="6094476" y="4336473"/>
              <a:ext cx="4650090" cy="2369999"/>
            </a:xfrm>
            <a:prstGeom prst="rect">
              <a:avLst/>
            </a:prstGeom>
            <a:ln w="12700">
              <a:miter lim="400000"/>
            </a:ln>
            <a:effectLst/>
          </p:spPr>
        </p:pic>
        <p:sp>
          <p:nvSpPr>
            <p:cNvPr id="10" name="TextBox 9">
              <a:extLst>
                <a:ext uri="{FF2B5EF4-FFF2-40B4-BE49-F238E27FC236}">
                  <a16:creationId xmlns:a16="http://schemas.microsoft.com/office/drawing/2014/main" id="{AC30602D-C7AB-A347-AC13-D0D7745BFB42}"/>
                </a:ext>
              </a:extLst>
            </p:cNvPr>
            <p:cNvSpPr txBox="1"/>
            <p:nvPr/>
          </p:nvSpPr>
          <p:spPr>
            <a:xfrm>
              <a:off x="2621414" y="2572318"/>
              <a:ext cx="6946133" cy="1154162"/>
            </a:xfrm>
            <a:prstGeom prst="rect">
              <a:avLst/>
            </a:prstGeom>
            <a:noFill/>
          </p:spPr>
          <p:txBody>
            <a:bodyPr wrap="none" rtlCol="0">
              <a:spAutoFit/>
            </a:bodyPr>
            <a:lstStyle/>
            <a:p>
              <a:pPr lvl="0" algn="ctr" fontAlgn="base">
                <a:spcBef>
                  <a:spcPts val="1100"/>
                </a:spcBef>
                <a:spcAft>
                  <a:spcPts val="300"/>
                </a:spcAft>
                <a:buClr>
                  <a:srgbClr val="7F7F7F"/>
                </a:buClr>
                <a:buSzPct val="100000"/>
              </a:pPr>
              <a:r>
                <a:rPr lang="en-US" sz="4400" b="1" dirty="0">
                  <a:solidFill>
                    <a:srgbClr val="205CA0"/>
                  </a:solidFill>
                  <a:ea typeface="ＭＳ Ｐゴシック" charset="0"/>
                </a:rPr>
                <a:t>Software is a team sport.</a:t>
              </a:r>
            </a:p>
            <a:p>
              <a:pPr>
                <a:spcBef>
                  <a:spcPts val="300"/>
                </a:spcBef>
                <a:spcAft>
                  <a:spcPts val="600"/>
                </a:spcAft>
              </a:pPr>
              <a:endParaRPr lang="en-US" sz="2000" dirty="0">
                <a:solidFill>
                  <a:schemeClr val="accent2"/>
                </a:solidFill>
                <a:latin typeface="Salesforce Sans"/>
                <a:cs typeface="Salesforce Sans"/>
              </a:endParaRPr>
            </a:p>
          </p:txBody>
        </p:sp>
      </p:grpSp>
    </p:spTree>
    <p:extLst>
      <p:ext uri="{BB962C8B-B14F-4D97-AF65-F5344CB8AC3E}">
        <p14:creationId xmlns:p14="http://schemas.microsoft.com/office/powerpoint/2010/main" val="242789756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C30602D-C7AB-A347-AC13-D0D7745BFB42}"/>
              </a:ext>
            </a:extLst>
          </p:cNvPr>
          <p:cNvSpPr txBox="1"/>
          <p:nvPr/>
        </p:nvSpPr>
        <p:spPr>
          <a:xfrm>
            <a:off x="651367" y="2572318"/>
            <a:ext cx="10886315" cy="1400383"/>
          </a:xfrm>
          <a:prstGeom prst="rect">
            <a:avLst/>
          </a:prstGeom>
          <a:noFill/>
        </p:spPr>
        <p:txBody>
          <a:bodyPr wrap="none" rtlCol="0">
            <a:spAutoFit/>
          </a:bodyPr>
          <a:lstStyle/>
          <a:p>
            <a:pPr lvl="0" algn="ctr" fontAlgn="base">
              <a:spcBef>
                <a:spcPts val="1100"/>
              </a:spcBef>
              <a:spcAft>
                <a:spcPts val="300"/>
              </a:spcAft>
              <a:buClr>
                <a:srgbClr val="7F7F7F"/>
              </a:buClr>
              <a:buSzPct val="100000"/>
            </a:pPr>
            <a:r>
              <a:rPr lang="en-US" sz="4000" b="1" dirty="0">
                <a:solidFill>
                  <a:srgbClr val="205CA0"/>
                </a:solidFill>
                <a:ea typeface="ＭＳ Ｐゴシック" charset="0"/>
              </a:rPr>
              <a:t>Getting team alignment is the hardest part.</a:t>
            </a:r>
          </a:p>
          <a:p>
            <a:pPr>
              <a:spcBef>
                <a:spcPts val="300"/>
              </a:spcBef>
              <a:spcAft>
                <a:spcPts val="600"/>
              </a:spcAft>
            </a:pPr>
            <a:endParaRPr lang="en-US" sz="4000" dirty="0">
              <a:solidFill>
                <a:schemeClr val="accent2"/>
              </a:solidFill>
              <a:latin typeface="Salesforce Sans"/>
              <a:cs typeface="Salesforce Sans"/>
            </a:endParaRPr>
          </a:p>
        </p:txBody>
      </p:sp>
      <p:pic>
        <p:nvPicPr>
          <p:cNvPr id="18" name="Picture 17" descr="Codey-Playing-Ukulele.png">
            <a:extLst>
              <a:ext uri="{FF2B5EF4-FFF2-40B4-BE49-F238E27FC236}">
                <a16:creationId xmlns:a16="http://schemas.microsoft.com/office/drawing/2014/main" id="{715FA769-1C2D-EA42-BCCF-300F0BB05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5910" y="4771939"/>
            <a:ext cx="891452" cy="1126051"/>
          </a:xfrm>
          <a:prstGeom prst="rect">
            <a:avLst/>
          </a:prstGeom>
        </p:spPr>
      </p:pic>
      <p:pic>
        <p:nvPicPr>
          <p:cNvPr id="21" name="Picture 83" descr="Picture 83">
            <a:extLst>
              <a:ext uri="{FF2B5EF4-FFF2-40B4-BE49-F238E27FC236}">
                <a16:creationId xmlns:a16="http://schemas.microsoft.com/office/drawing/2014/main" id="{0E551FE4-C87E-194F-9E2D-675E4026BE7C}"/>
              </a:ext>
            </a:extLst>
          </p:cNvPr>
          <p:cNvPicPr>
            <a:picLocks noChangeAspect="1"/>
          </p:cNvPicPr>
          <p:nvPr/>
        </p:nvPicPr>
        <p:blipFill>
          <a:blip r:embed="rId3">
            <a:extLst/>
          </a:blip>
          <a:stretch>
            <a:fillRect/>
          </a:stretch>
        </p:blipFill>
        <p:spPr>
          <a:xfrm>
            <a:off x="4302187" y="5392833"/>
            <a:ext cx="646577" cy="831312"/>
          </a:xfrm>
          <a:prstGeom prst="rect">
            <a:avLst/>
          </a:prstGeom>
          <a:ln w="12700">
            <a:miter lim="400000"/>
          </a:ln>
          <a:effectLst/>
        </p:spPr>
      </p:pic>
      <p:pic>
        <p:nvPicPr>
          <p:cNvPr id="8" name="Image">
            <a:extLst>
              <a:ext uri="{FF2B5EF4-FFF2-40B4-BE49-F238E27FC236}">
                <a16:creationId xmlns:a16="http://schemas.microsoft.com/office/drawing/2014/main" id="{48531F33-A435-2B44-A245-5821E23A656A}"/>
              </a:ext>
            </a:extLst>
          </p:cNvPr>
          <p:cNvPicPr>
            <a:picLocks noChangeAspect="1"/>
          </p:cNvPicPr>
          <p:nvPr/>
        </p:nvPicPr>
        <p:blipFill>
          <a:blip r:embed="rId4"/>
          <a:stretch>
            <a:fillRect/>
          </a:stretch>
        </p:blipFill>
        <p:spPr>
          <a:xfrm>
            <a:off x="5375873" y="3908195"/>
            <a:ext cx="921271" cy="1300618"/>
          </a:xfrm>
          <a:prstGeom prst="rect">
            <a:avLst/>
          </a:prstGeom>
          <a:ln w="12700">
            <a:miter lim="400000"/>
          </a:ln>
          <a:effectLst/>
        </p:spPr>
      </p:pic>
      <p:pic>
        <p:nvPicPr>
          <p:cNvPr id="9" name="Picture 8">
            <a:extLst>
              <a:ext uri="{FF2B5EF4-FFF2-40B4-BE49-F238E27FC236}">
                <a16:creationId xmlns:a16="http://schemas.microsoft.com/office/drawing/2014/main" id="{E001A603-4723-A040-9094-5463FEFC1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297333" y="5392833"/>
            <a:ext cx="894465" cy="1236793"/>
          </a:xfrm>
          <a:prstGeom prst="rect">
            <a:avLst/>
          </a:prstGeom>
        </p:spPr>
      </p:pic>
      <p:pic>
        <p:nvPicPr>
          <p:cNvPr id="11" name="Picture 10">
            <a:extLst>
              <a:ext uri="{FF2B5EF4-FFF2-40B4-BE49-F238E27FC236}">
                <a16:creationId xmlns:a16="http://schemas.microsoft.com/office/drawing/2014/main" id="{19F9FE6D-70F2-2840-BFD3-9F1CED1507F2}"/>
              </a:ext>
            </a:extLst>
          </p:cNvPr>
          <p:cNvPicPr>
            <a:picLocks noChangeAspect="1"/>
          </p:cNvPicPr>
          <p:nvPr/>
        </p:nvPicPr>
        <p:blipFill>
          <a:blip r:embed="rId6"/>
          <a:stretch>
            <a:fillRect/>
          </a:stretch>
        </p:blipFill>
        <p:spPr>
          <a:xfrm>
            <a:off x="6297144" y="4862016"/>
            <a:ext cx="1506096" cy="1892945"/>
          </a:xfrm>
          <a:prstGeom prst="rect">
            <a:avLst/>
          </a:prstGeom>
        </p:spPr>
      </p:pic>
    </p:spTree>
    <p:extLst>
      <p:ext uri="{BB962C8B-B14F-4D97-AF65-F5344CB8AC3E}">
        <p14:creationId xmlns:p14="http://schemas.microsoft.com/office/powerpoint/2010/main" val="96516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EB1F30-7E16-7C47-9D9B-BE2026CC227C}"/>
              </a:ext>
            </a:extLst>
          </p:cNvPr>
          <p:cNvGrpSpPr/>
          <p:nvPr/>
        </p:nvGrpSpPr>
        <p:grpSpPr>
          <a:xfrm>
            <a:off x="5231130" y="4396322"/>
            <a:ext cx="1451610" cy="2291260"/>
            <a:chOff x="2428671" y="3875405"/>
            <a:chExt cx="1451610" cy="2291260"/>
          </a:xfrm>
        </p:grpSpPr>
        <p:pic>
          <p:nvPicPr>
            <p:cNvPr id="1030" name="Picture 6" descr="sales.png">
              <a:extLst>
                <a:ext uri="{FF2B5EF4-FFF2-40B4-BE49-F238E27FC236}">
                  <a16:creationId xmlns:a16="http://schemas.microsoft.com/office/drawing/2014/main" id="{AF70D551-1438-404A-BE5A-7A7AB1AFC3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8671" y="3875405"/>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C4EB666-20FB-BB49-AB48-AF07506D597F}"/>
                </a:ext>
              </a:extLst>
            </p:cNvPr>
            <p:cNvSpPr txBox="1"/>
            <p:nvPr/>
          </p:nvSpPr>
          <p:spPr>
            <a:xfrm>
              <a:off x="2709093" y="5828111"/>
              <a:ext cx="1059906"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End User</a:t>
              </a:r>
            </a:p>
          </p:txBody>
        </p:sp>
      </p:grpSp>
      <p:grpSp>
        <p:nvGrpSpPr>
          <p:cNvPr id="11" name="Group 10">
            <a:extLst>
              <a:ext uri="{FF2B5EF4-FFF2-40B4-BE49-F238E27FC236}">
                <a16:creationId xmlns:a16="http://schemas.microsoft.com/office/drawing/2014/main" id="{40EE6DBF-B8BE-D044-8220-CE769E4DDBB0}"/>
              </a:ext>
            </a:extLst>
          </p:cNvPr>
          <p:cNvGrpSpPr/>
          <p:nvPr/>
        </p:nvGrpSpPr>
        <p:grpSpPr>
          <a:xfrm>
            <a:off x="5327983" y="2595906"/>
            <a:ext cx="1554044" cy="1800416"/>
            <a:chOff x="5614681" y="2383108"/>
            <a:chExt cx="1554044" cy="1800416"/>
          </a:xfrm>
        </p:grpSpPr>
        <p:pic>
          <p:nvPicPr>
            <p:cNvPr id="5" name="Picture 4">
              <a:extLst>
                <a:ext uri="{FF2B5EF4-FFF2-40B4-BE49-F238E27FC236}">
                  <a16:creationId xmlns:a16="http://schemas.microsoft.com/office/drawing/2014/main" id="{3B04013C-DB94-044F-8AF1-45E441C78546}"/>
                </a:ext>
              </a:extLst>
            </p:cNvPr>
            <p:cNvPicPr>
              <a:picLocks noChangeAspect="1"/>
            </p:cNvPicPr>
            <p:nvPr/>
          </p:nvPicPr>
          <p:blipFill>
            <a:blip r:embed="rId3"/>
            <a:stretch>
              <a:fillRect/>
            </a:stretch>
          </p:blipFill>
          <p:spPr>
            <a:xfrm>
              <a:off x="5614681" y="2383108"/>
              <a:ext cx="1554044" cy="1359788"/>
            </a:xfrm>
            <a:prstGeom prst="rect">
              <a:avLst/>
            </a:prstGeom>
          </p:spPr>
        </p:pic>
        <p:sp>
          <p:nvSpPr>
            <p:cNvPr id="19" name="TextBox 18">
              <a:extLst>
                <a:ext uri="{FF2B5EF4-FFF2-40B4-BE49-F238E27FC236}">
                  <a16:creationId xmlns:a16="http://schemas.microsoft.com/office/drawing/2014/main" id="{7A59DCC5-7C9D-4240-8588-E2F08FC90608}"/>
                </a:ext>
              </a:extLst>
            </p:cNvPr>
            <p:cNvSpPr txBox="1"/>
            <p:nvPr/>
          </p:nvSpPr>
          <p:spPr>
            <a:xfrm>
              <a:off x="5875044" y="3844970"/>
              <a:ext cx="965329"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Product</a:t>
              </a:r>
            </a:p>
          </p:txBody>
        </p:sp>
      </p:grpSp>
      <p:grpSp>
        <p:nvGrpSpPr>
          <p:cNvPr id="7" name="Group 6">
            <a:extLst>
              <a:ext uri="{FF2B5EF4-FFF2-40B4-BE49-F238E27FC236}">
                <a16:creationId xmlns:a16="http://schemas.microsoft.com/office/drawing/2014/main" id="{EFCC80A2-BC84-184F-A2AA-79F8F41151AA}"/>
              </a:ext>
            </a:extLst>
          </p:cNvPr>
          <p:cNvGrpSpPr/>
          <p:nvPr/>
        </p:nvGrpSpPr>
        <p:grpSpPr>
          <a:xfrm>
            <a:off x="5158271" y="28478"/>
            <a:ext cx="1893467" cy="2251572"/>
            <a:chOff x="2261518" y="1116092"/>
            <a:chExt cx="1893467" cy="2251572"/>
          </a:xfrm>
        </p:grpSpPr>
        <p:pic>
          <p:nvPicPr>
            <p:cNvPr id="1028" name="Picture 4" descr="product manager.png">
              <a:extLst>
                <a:ext uri="{FF2B5EF4-FFF2-40B4-BE49-F238E27FC236}">
                  <a16:creationId xmlns:a16="http://schemas.microsoft.com/office/drawing/2014/main" id="{1BA19275-C87C-994A-860C-EE737C7FA9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28671" y="111609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DBC7D7-7961-D74D-928B-F641FF9318B9}"/>
                </a:ext>
              </a:extLst>
            </p:cNvPr>
            <p:cNvSpPr txBox="1"/>
            <p:nvPr/>
          </p:nvSpPr>
          <p:spPr>
            <a:xfrm>
              <a:off x="2261518" y="3029110"/>
              <a:ext cx="1893467"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Product Manager</a:t>
              </a:r>
            </a:p>
          </p:txBody>
        </p:sp>
      </p:grpSp>
      <p:grpSp>
        <p:nvGrpSpPr>
          <p:cNvPr id="9" name="Group 8">
            <a:extLst>
              <a:ext uri="{FF2B5EF4-FFF2-40B4-BE49-F238E27FC236}">
                <a16:creationId xmlns:a16="http://schemas.microsoft.com/office/drawing/2014/main" id="{F6421E7C-048B-6B41-88A2-3D5B79819679}"/>
              </a:ext>
            </a:extLst>
          </p:cNvPr>
          <p:cNvGrpSpPr/>
          <p:nvPr/>
        </p:nvGrpSpPr>
        <p:grpSpPr>
          <a:xfrm>
            <a:off x="7676041" y="2060478"/>
            <a:ext cx="1451610" cy="2287494"/>
            <a:chOff x="8345225" y="1116092"/>
            <a:chExt cx="1451610" cy="2287494"/>
          </a:xfrm>
        </p:grpSpPr>
        <p:pic>
          <p:nvPicPr>
            <p:cNvPr id="1026" name="Picture 2" descr="engineer.png">
              <a:extLst>
                <a:ext uri="{FF2B5EF4-FFF2-40B4-BE49-F238E27FC236}">
                  <a16:creationId xmlns:a16="http://schemas.microsoft.com/office/drawing/2014/main" id="{B84CEC6B-F6E5-C447-B8AE-35E43A5FACB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5225" y="111609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8BF0F7-CE28-FF40-A695-22FECBCEDCCC}"/>
                </a:ext>
              </a:extLst>
            </p:cNvPr>
            <p:cNvSpPr txBox="1"/>
            <p:nvPr/>
          </p:nvSpPr>
          <p:spPr>
            <a:xfrm>
              <a:off x="8517399" y="3065032"/>
              <a:ext cx="1196161"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Developer</a:t>
              </a:r>
            </a:p>
          </p:txBody>
        </p:sp>
      </p:grpSp>
      <p:grpSp>
        <p:nvGrpSpPr>
          <p:cNvPr id="10" name="Group 9">
            <a:extLst>
              <a:ext uri="{FF2B5EF4-FFF2-40B4-BE49-F238E27FC236}">
                <a16:creationId xmlns:a16="http://schemas.microsoft.com/office/drawing/2014/main" id="{B4E2AEEF-DC4D-3E49-A16A-BC63E4A55B4E}"/>
              </a:ext>
            </a:extLst>
          </p:cNvPr>
          <p:cNvGrpSpPr/>
          <p:nvPr/>
        </p:nvGrpSpPr>
        <p:grpSpPr>
          <a:xfrm>
            <a:off x="2890650" y="2062126"/>
            <a:ext cx="1451610" cy="2322105"/>
            <a:chOff x="8455690" y="3843962"/>
            <a:chExt cx="1451610" cy="2322105"/>
          </a:xfrm>
        </p:grpSpPr>
        <p:pic>
          <p:nvPicPr>
            <p:cNvPr id="1029" name="Picture 5" descr="productl designer .png">
              <a:extLst>
                <a:ext uri="{FF2B5EF4-FFF2-40B4-BE49-F238E27FC236}">
                  <a16:creationId xmlns:a16="http://schemas.microsoft.com/office/drawing/2014/main" id="{2D7F568A-42AD-1D4A-B5DC-50B5E50B2A7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55690" y="384396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DF0F694-1720-4942-9FCD-4BB09057FF5B}"/>
                </a:ext>
              </a:extLst>
            </p:cNvPr>
            <p:cNvSpPr txBox="1"/>
            <p:nvPr/>
          </p:nvSpPr>
          <p:spPr>
            <a:xfrm>
              <a:off x="8748181" y="5827513"/>
              <a:ext cx="1055097"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Designer</a:t>
              </a:r>
            </a:p>
          </p:txBody>
        </p:sp>
      </p:grpSp>
    </p:spTree>
    <p:extLst>
      <p:ext uri="{BB962C8B-B14F-4D97-AF65-F5344CB8AC3E}">
        <p14:creationId xmlns:p14="http://schemas.microsoft.com/office/powerpoint/2010/main" val="310410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EB1F30-7E16-7C47-9D9B-BE2026CC227C}"/>
              </a:ext>
            </a:extLst>
          </p:cNvPr>
          <p:cNvGrpSpPr/>
          <p:nvPr/>
        </p:nvGrpSpPr>
        <p:grpSpPr>
          <a:xfrm>
            <a:off x="5231130" y="4396322"/>
            <a:ext cx="1451610" cy="2291260"/>
            <a:chOff x="2428671" y="3875405"/>
            <a:chExt cx="1451610" cy="2291260"/>
          </a:xfrm>
        </p:grpSpPr>
        <p:pic>
          <p:nvPicPr>
            <p:cNvPr id="1030" name="Picture 6" descr="sales.png">
              <a:extLst>
                <a:ext uri="{FF2B5EF4-FFF2-40B4-BE49-F238E27FC236}">
                  <a16:creationId xmlns:a16="http://schemas.microsoft.com/office/drawing/2014/main" id="{AF70D551-1438-404A-BE5A-7A7AB1AFC3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8671" y="3875405"/>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C4EB666-20FB-BB49-AB48-AF07506D597F}"/>
                </a:ext>
              </a:extLst>
            </p:cNvPr>
            <p:cNvSpPr txBox="1"/>
            <p:nvPr/>
          </p:nvSpPr>
          <p:spPr>
            <a:xfrm>
              <a:off x="2709093" y="5828111"/>
              <a:ext cx="1059906"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End User</a:t>
              </a:r>
            </a:p>
          </p:txBody>
        </p:sp>
      </p:grpSp>
      <p:grpSp>
        <p:nvGrpSpPr>
          <p:cNvPr id="11" name="Group 10">
            <a:extLst>
              <a:ext uri="{FF2B5EF4-FFF2-40B4-BE49-F238E27FC236}">
                <a16:creationId xmlns:a16="http://schemas.microsoft.com/office/drawing/2014/main" id="{40EE6DBF-B8BE-D044-8220-CE769E4DDBB0}"/>
              </a:ext>
            </a:extLst>
          </p:cNvPr>
          <p:cNvGrpSpPr/>
          <p:nvPr/>
        </p:nvGrpSpPr>
        <p:grpSpPr>
          <a:xfrm>
            <a:off x="5327983" y="2595906"/>
            <a:ext cx="1554044" cy="1800416"/>
            <a:chOff x="5614681" y="2383108"/>
            <a:chExt cx="1554044" cy="1800416"/>
          </a:xfrm>
        </p:grpSpPr>
        <p:pic>
          <p:nvPicPr>
            <p:cNvPr id="5" name="Picture 4">
              <a:extLst>
                <a:ext uri="{FF2B5EF4-FFF2-40B4-BE49-F238E27FC236}">
                  <a16:creationId xmlns:a16="http://schemas.microsoft.com/office/drawing/2014/main" id="{3B04013C-DB94-044F-8AF1-45E441C78546}"/>
                </a:ext>
              </a:extLst>
            </p:cNvPr>
            <p:cNvPicPr>
              <a:picLocks noChangeAspect="1"/>
            </p:cNvPicPr>
            <p:nvPr/>
          </p:nvPicPr>
          <p:blipFill>
            <a:blip r:embed="rId3"/>
            <a:stretch>
              <a:fillRect/>
            </a:stretch>
          </p:blipFill>
          <p:spPr>
            <a:xfrm>
              <a:off x="5614681" y="2383108"/>
              <a:ext cx="1554044" cy="1359788"/>
            </a:xfrm>
            <a:prstGeom prst="rect">
              <a:avLst/>
            </a:prstGeom>
          </p:spPr>
        </p:pic>
        <p:sp>
          <p:nvSpPr>
            <p:cNvPr id="19" name="TextBox 18">
              <a:extLst>
                <a:ext uri="{FF2B5EF4-FFF2-40B4-BE49-F238E27FC236}">
                  <a16:creationId xmlns:a16="http://schemas.microsoft.com/office/drawing/2014/main" id="{7A59DCC5-7C9D-4240-8588-E2F08FC90608}"/>
                </a:ext>
              </a:extLst>
            </p:cNvPr>
            <p:cNvSpPr txBox="1"/>
            <p:nvPr/>
          </p:nvSpPr>
          <p:spPr>
            <a:xfrm>
              <a:off x="5875044" y="3844970"/>
              <a:ext cx="965329"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Product</a:t>
              </a:r>
            </a:p>
          </p:txBody>
        </p:sp>
      </p:grpSp>
      <p:grpSp>
        <p:nvGrpSpPr>
          <p:cNvPr id="7" name="Group 6">
            <a:extLst>
              <a:ext uri="{FF2B5EF4-FFF2-40B4-BE49-F238E27FC236}">
                <a16:creationId xmlns:a16="http://schemas.microsoft.com/office/drawing/2014/main" id="{EFCC80A2-BC84-184F-A2AA-79F8F41151AA}"/>
              </a:ext>
            </a:extLst>
          </p:cNvPr>
          <p:cNvGrpSpPr/>
          <p:nvPr/>
        </p:nvGrpSpPr>
        <p:grpSpPr>
          <a:xfrm>
            <a:off x="5158271" y="28478"/>
            <a:ext cx="1893467" cy="2251572"/>
            <a:chOff x="2261518" y="1116092"/>
            <a:chExt cx="1893467" cy="2251572"/>
          </a:xfrm>
        </p:grpSpPr>
        <p:pic>
          <p:nvPicPr>
            <p:cNvPr id="1028" name="Picture 4" descr="product manager.png">
              <a:extLst>
                <a:ext uri="{FF2B5EF4-FFF2-40B4-BE49-F238E27FC236}">
                  <a16:creationId xmlns:a16="http://schemas.microsoft.com/office/drawing/2014/main" id="{1BA19275-C87C-994A-860C-EE737C7FA9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28671" y="111609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DBC7D7-7961-D74D-928B-F641FF9318B9}"/>
                </a:ext>
              </a:extLst>
            </p:cNvPr>
            <p:cNvSpPr txBox="1"/>
            <p:nvPr/>
          </p:nvSpPr>
          <p:spPr>
            <a:xfrm>
              <a:off x="2261518" y="3029110"/>
              <a:ext cx="1893467"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Product Manager</a:t>
              </a:r>
            </a:p>
          </p:txBody>
        </p:sp>
      </p:grpSp>
      <p:grpSp>
        <p:nvGrpSpPr>
          <p:cNvPr id="9" name="Group 8">
            <a:extLst>
              <a:ext uri="{FF2B5EF4-FFF2-40B4-BE49-F238E27FC236}">
                <a16:creationId xmlns:a16="http://schemas.microsoft.com/office/drawing/2014/main" id="{F6421E7C-048B-6B41-88A2-3D5B79819679}"/>
              </a:ext>
            </a:extLst>
          </p:cNvPr>
          <p:cNvGrpSpPr/>
          <p:nvPr/>
        </p:nvGrpSpPr>
        <p:grpSpPr>
          <a:xfrm>
            <a:off x="7676041" y="2060478"/>
            <a:ext cx="1451610" cy="2287494"/>
            <a:chOff x="8345225" y="1116092"/>
            <a:chExt cx="1451610" cy="2287494"/>
          </a:xfrm>
        </p:grpSpPr>
        <p:pic>
          <p:nvPicPr>
            <p:cNvPr id="1026" name="Picture 2" descr="engineer.png">
              <a:extLst>
                <a:ext uri="{FF2B5EF4-FFF2-40B4-BE49-F238E27FC236}">
                  <a16:creationId xmlns:a16="http://schemas.microsoft.com/office/drawing/2014/main" id="{B84CEC6B-F6E5-C447-B8AE-35E43A5FACB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5225" y="111609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8BF0F7-CE28-FF40-A695-22FECBCEDCCC}"/>
                </a:ext>
              </a:extLst>
            </p:cNvPr>
            <p:cNvSpPr txBox="1"/>
            <p:nvPr/>
          </p:nvSpPr>
          <p:spPr>
            <a:xfrm>
              <a:off x="8517399" y="3065032"/>
              <a:ext cx="1196161"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Developer</a:t>
              </a:r>
            </a:p>
          </p:txBody>
        </p:sp>
      </p:grpSp>
      <p:grpSp>
        <p:nvGrpSpPr>
          <p:cNvPr id="10" name="Group 9">
            <a:extLst>
              <a:ext uri="{FF2B5EF4-FFF2-40B4-BE49-F238E27FC236}">
                <a16:creationId xmlns:a16="http://schemas.microsoft.com/office/drawing/2014/main" id="{B4E2AEEF-DC4D-3E49-A16A-BC63E4A55B4E}"/>
              </a:ext>
            </a:extLst>
          </p:cNvPr>
          <p:cNvGrpSpPr/>
          <p:nvPr/>
        </p:nvGrpSpPr>
        <p:grpSpPr>
          <a:xfrm>
            <a:off x="2890650" y="2062126"/>
            <a:ext cx="1451610" cy="2322105"/>
            <a:chOff x="8455690" y="3843962"/>
            <a:chExt cx="1451610" cy="2322105"/>
          </a:xfrm>
        </p:grpSpPr>
        <p:pic>
          <p:nvPicPr>
            <p:cNvPr id="1029" name="Picture 5" descr="productl designer .png">
              <a:extLst>
                <a:ext uri="{FF2B5EF4-FFF2-40B4-BE49-F238E27FC236}">
                  <a16:creationId xmlns:a16="http://schemas.microsoft.com/office/drawing/2014/main" id="{2D7F568A-42AD-1D4A-B5DC-50B5E50B2A7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55690" y="384396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DF0F694-1720-4942-9FCD-4BB09057FF5B}"/>
                </a:ext>
              </a:extLst>
            </p:cNvPr>
            <p:cNvSpPr txBox="1"/>
            <p:nvPr/>
          </p:nvSpPr>
          <p:spPr>
            <a:xfrm>
              <a:off x="8748181" y="5827513"/>
              <a:ext cx="1055097"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Designer</a:t>
              </a:r>
            </a:p>
          </p:txBody>
        </p:sp>
      </p:grpSp>
      <p:grpSp>
        <p:nvGrpSpPr>
          <p:cNvPr id="18" name="Group 17">
            <a:extLst>
              <a:ext uri="{FF2B5EF4-FFF2-40B4-BE49-F238E27FC236}">
                <a16:creationId xmlns:a16="http://schemas.microsoft.com/office/drawing/2014/main" id="{BC447DAB-3724-7A45-B91B-95B477203B94}"/>
              </a:ext>
            </a:extLst>
          </p:cNvPr>
          <p:cNvGrpSpPr/>
          <p:nvPr/>
        </p:nvGrpSpPr>
        <p:grpSpPr>
          <a:xfrm>
            <a:off x="2435949" y="1939831"/>
            <a:ext cx="7305312" cy="5170290"/>
            <a:chOff x="2435949" y="1939831"/>
            <a:chExt cx="7305312" cy="5170290"/>
          </a:xfrm>
        </p:grpSpPr>
        <p:sp>
          <p:nvSpPr>
            <p:cNvPr id="20" name="Rectangle 19">
              <a:extLst>
                <a:ext uri="{FF2B5EF4-FFF2-40B4-BE49-F238E27FC236}">
                  <a16:creationId xmlns:a16="http://schemas.microsoft.com/office/drawing/2014/main" id="{4DEC7735-6965-5348-8514-90714319AA75}"/>
                </a:ext>
              </a:extLst>
            </p:cNvPr>
            <p:cNvSpPr/>
            <p:nvPr/>
          </p:nvSpPr>
          <p:spPr>
            <a:xfrm rot="2700000" flipH="1">
              <a:off x="4573526" y="4084162"/>
              <a:ext cx="3021028" cy="3030890"/>
            </a:xfrm>
            <a:prstGeom prst="rect">
              <a:avLst/>
            </a:prstGeom>
            <a:gradFill flip="none" rotWithShape="1">
              <a:gsLst>
                <a:gs pos="77000">
                  <a:srgbClr val="F4F4F4">
                    <a:alpha val="50000"/>
                  </a:srgbClr>
                </a:gs>
                <a:gs pos="8000">
                  <a:schemeClr val="accent6">
                    <a:lumMod val="60000"/>
                    <a:lumOff val="40000"/>
                    <a:alpha val="90000"/>
                  </a:schemeClr>
                </a:gs>
              </a:gsLst>
              <a:path path="circle">
                <a:fillToRect l="100000" b="100000"/>
              </a:path>
              <a:tileRect t="-100000" r="-100000"/>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sp>
          <p:nvSpPr>
            <p:cNvPr id="21" name="Rectangle 20">
              <a:extLst>
                <a:ext uri="{FF2B5EF4-FFF2-40B4-BE49-F238E27FC236}">
                  <a16:creationId xmlns:a16="http://schemas.microsoft.com/office/drawing/2014/main" id="{8B99B5B1-C023-F848-AEB0-7B2DA38D1F35}"/>
                </a:ext>
              </a:extLst>
            </p:cNvPr>
            <p:cNvSpPr/>
            <p:nvPr/>
          </p:nvSpPr>
          <p:spPr>
            <a:xfrm rot="2700000">
              <a:off x="2440880" y="1934900"/>
              <a:ext cx="3021028" cy="3030890"/>
            </a:xfrm>
            <a:prstGeom prst="rect">
              <a:avLst/>
            </a:prstGeom>
            <a:gradFill flip="none" rotWithShape="1">
              <a:gsLst>
                <a:gs pos="98000">
                  <a:srgbClr val="F4F4F4">
                    <a:alpha val="95000"/>
                  </a:srgbClr>
                </a:gs>
                <a:gs pos="77000">
                  <a:srgbClr val="F4F4F4">
                    <a:alpha val="50000"/>
                  </a:srgbClr>
                </a:gs>
                <a:gs pos="8000">
                  <a:schemeClr val="accent6">
                    <a:lumMod val="60000"/>
                    <a:lumOff val="40000"/>
                    <a:alpha val="90000"/>
                  </a:schemeClr>
                </a:gs>
              </a:gsLst>
              <a:path path="circle">
                <a:fillToRect l="100000" b="100000"/>
              </a:path>
              <a:tileRect t="-100000" r="-100000"/>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sp>
          <p:nvSpPr>
            <p:cNvPr id="22" name="Rectangle 21">
              <a:extLst>
                <a:ext uri="{FF2B5EF4-FFF2-40B4-BE49-F238E27FC236}">
                  <a16:creationId xmlns:a16="http://schemas.microsoft.com/office/drawing/2014/main" id="{1D840F55-2279-3043-8C05-9E435824BFDC}"/>
                </a:ext>
              </a:extLst>
            </p:cNvPr>
            <p:cNvSpPr/>
            <p:nvPr/>
          </p:nvSpPr>
          <p:spPr>
            <a:xfrm rot="18900000" flipH="1">
              <a:off x="6720233" y="1948133"/>
              <a:ext cx="3021028" cy="3030890"/>
            </a:xfrm>
            <a:prstGeom prst="rect">
              <a:avLst/>
            </a:prstGeom>
            <a:gradFill flip="none" rotWithShape="1">
              <a:gsLst>
                <a:gs pos="77000">
                  <a:srgbClr val="F4F4F4">
                    <a:alpha val="50000"/>
                  </a:srgbClr>
                </a:gs>
                <a:gs pos="8000">
                  <a:schemeClr val="accent6">
                    <a:lumMod val="60000"/>
                    <a:lumOff val="40000"/>
                    <a:alpha val="90000"/>
                  </a:schemeClr>
                </a:gs>
              </a:gsLst>
              <a:path path="circle">
                <a:fillToRect l="100000" b="100000"/>
              </a:path>
              <a:tileRect t="-100000" r="-100000"/>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grpSp>
      <p:grpSp>
        <p:nvGrpSpPr>
          <p:cNvPr id="23" name="Group 22">
            <a:extLst>
              <a:ext uri="{FF2B5EF4-FFF2-40B4-BE49-F238E27FC236}">
                <a16:creationId xmlns:a16="http://schemas.microsoft.com/office/drawing/2014/main" id="{DFEE82F8-1259-604D-9CDD-962DC961F58B}"/>
              </a:ext>
            </a:extLst>
          </p:cNvPr>
          <p:cNvGrpSpPr/>
          <p:nvPr/>
        </p:nvGrpSpPr>
        <p:grpSpPr>
          <a:xfrm>
            <a:off x="3023971" y="385323"/>
            <a:ext cx="6120140" cy="6120140"/>
            <a:chOff x="3023971" y="385323"/>
            <a:chExt cx="6120140" cy="6120140"/>
          </a:xfrm>
        </p:grpSpPr>
        <p:cxnSp>
          <p:nvCxnSpPr>
            <p:cNvPr id="24" name="Straight Connector 23">
              <a:extLst>
                <a:ext uri="{FF2B5EF4-FFF2-40B4-BE49-F238E27FC236}">
                  <a16:creationId xmlns:a16="http://schemas.microsoft.com/office/drawing/2014/main" id="{88C5364C-98B0-1B4D-9DE2-43CE7D3F6BE7}"/>
                </a:ext>
              </a:extLst>
            </p:cNvPr>
            <p:cNvCxnSpPr>
              <a:cxnSpLocks/>
            </p:cNvCxnSpPr>
            <p:nvPr/>
          </p:nvCxnSpPr>
          <p:spPr>
            <a:xfrm rot="18900000">
              <a:off x="6084042" y="385323"/>
              <a:ext cx="0" cy="6120140"/>
            </a:xfrm>
            <a:prstGeom prst="line">
              <a:avLst/>
            </a:prstGeom>
            <a:ln w="19050" cmpd="sng">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573B25-686C-4141-A53F-2BD4C7382F6D}"/>
                </a:ext>
              </a:extLst>
            </p:cNvPr>
            <p:cNvCxnSpPr>
              <a:cxnSpLocks/>
            </p:cNvCxnSpPr>
            <p:nvPr/>
          </p:nvCxnSpPr>
          <p:spPr>
            <a:xfrm rot="2700000">
              <a:off x="6084041" y="385323"/>
              <a:ext cx="0" cy="6120140"/>
            </a:xfrm>
            <a:prstGeom prst="line">
              <a:avLst/>
            </a:prstGeom>
            <a:ln w="19050" cmpd="sng">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8910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CD07189F-DC4A-9441-A773-73ADBC3965F9}"/>
              </a:ext>
            </a:extLst>
          </p:cNvPr>
          <p:cNvSpPr>
            <a:spLocks noGrp="1"/>
          </p:cNvSpPr>
          <p:nvPr>
            <p:ph type="title"/>
          </p:nvPr>
        </p:nvSpPr>
        <p:spPr>
          <a:xfrm>
            <a:off x="492481" y="2676071"/>
            <a:ext cx="11045825" cy="990600"/>
          </a:xfrm>
        </p:spPr>
        <p:txBody>
          <a:bodyPr anchor="ctr"/>
          <a:lstStyle/>
          <a:p>
            <a:pPr algn="ctr"/>
            <a:r>
              <a:rPr lang="en-US" sz="6000" b="1" dirty="0"/>
              <a:t>Unconscious bias</a:t>
            </a:r>
          </a:p>
        </p:txBody>
      </p:sp>
      <p:sp>
        <p:nvSpPr>
          <p:cNvPr id="10" name="Title 3">
            <a:extLst>
              <a:ext uri="{FF2B5EF4-FFF2-40B4-BE49-F238E27FC236}">
                <a16:creationId xmlns:a16="http://schemas.microsoft.com/office/drawing/2014/main" id="{AF3B9192-0072-A141-BA90-B4BAD3359388}"/>
              </a:ext>
            </a:extLst>
          </p:cNvPr>
          <p:cNvSpPr txBox="1">
            <a:spLocks/>
          </p:cNvSpPr>
          <p:nvPr/>
        </p:nvSpPr>
        <p:spPr bwMode="auto">
          <a:xfrm>
            <a:off x="1569157" y="3472744"/>
            <a:ext cx="8892474"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pPr algn="ctr"/>
            <a:r>
              <a:rPr lang="en-US" sz="2400" dirty="0"/>
              <a:t>makes alignment hard.</a:t>
            </a:r>
          </a:p>
        </p:txBody>
      </p:sp>
    </p:spTree>
    <p:extLst>
      <p:ext uri="{BB962C8B-B14F-4D97-AF65-F5344CB8AC3E}">
        <p14:creationId xmlns:p14="http://schemas.microsoft.com/office/powerpoint/2010/main" val="265592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35A49648-C2F9-1A44-A20F-2FB5A1D03CDD}"/>
              </a:ext>
            </a:extLst>
          </p:cNvPr>
          <p:cNvSpPr>
            <a:spLocks noGrp="1"/>
          </p:cNvSpPr>
          <p:nvPr>
            <p:ph type="title"/>
          </p:nvPr>
        </p:nvSpPr>
        <p:spPr>
          <a:xfrm>
            <a:off x="571500" y="2498793"/>
            <a:ext cx="11045952" cy="990119"/>
          </a:xfrm>
        </p:spPr>
        <p:txBody>
          <a:bodyPr anchor="ctr"/>
          <a:lstStyle/>
          <a:p>
            <a:pPr algn="ctr"/>
            <a:r>
              <a:rPr lang="en-US" sz="6000" b="1" dirty="0"/>
              <a:t>If you can’t fix it, feature it!</a:t>
            </a:r>
          </a:p>
        </p:txBody>
      </p:sp>
    </p:spTree>
    <p:extLst>
      <p:ext uri="{BB962C8B-B14F-4D97-AF65-F5344CB8AC3E}">
        <p14:creationId xmlns:p14="http://schemas.microsoft.com/office/powerpoint/2010/main" val="13034353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EB1F30-7E16-7C47-9D9B-BE2026CC227C}"/>
              </a:ext>
            </a:extLst>
          </p:cNvPr>
          <p:cNvGrpSpPr/>
          <p:nvPr/>
        </p:nvGrpSpPr>
        <p:grpSpPr>
          <a:xfrm>
            <a:off x="5231130" y="4396322"/>
            <a:ext cx="1451610" cy="2291260"/>
            <a:chOff x="2428671" y="3875405"/>
            <a:chExt cx="1451610" cy="2291260"/>
          </a:xfrm>
        </p:grpSpPr>
        <p:pic>
          <p:nvPicPr>
            <p:cNvPr id="1030" name="Picture 6" descr="sales.png">
              <a:extLst>
                <a:ext uri="{FF2B5EF4-FFF2-40B4-BE49-F238E27FC236}">
                  <a16:creationId xmlns:a16="http://schemas.microsoft.com/office/drawing/2014/main" id="{AF70D551-1438-404A-BE5A-7A7AB1AFC3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8671" y="3875405"/>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C4EB666-20FB-BB49-AB48-AF07506D597F}"/>
                </a:ext>
              </a:extLst>
            </p:cNvPr>
            <p:cNvSpPr txBox="1"/>
            <p:nvPr/>
          </p:nvSpPr>
          <p:spPr>
            <a:xfrm>
              <a:off x="2709093" y="5828111"/>
              <a:ext cx="1059906"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End User</a:t>
              </a:r>
            </a:p>
          </p:txBody>
        </p:sp>
      </p:grpSp>
      <p:grpSp>
        <p:nvGrpSpPr>
          <p:cNvPr id="11" name="Group 10">
            <a:extLst>
              <a:ext uri="{FF2B5EF4-FFF2-40B4-BE49-F238E27FC236}">
                <a16:creationId xmlns:a16="http://schemas.microsoft.com/office/drawing/2014/main" id="{40EE6DBF-B8BE-D044-8220-CE769E4DDBB0}"/>
              </a:ext>
            </a:extLst>
          </p:cNvPr>
          <p:cNvGrpSpPr/>
          <p:nvPr/>
        </p:nvGrpSpPr>
        <p:grpSpPr>
          <a:xfrm>
            <a:off x="5327983" y="2595906"/>
            <a:ext cx="1554044" cy="1800416"/>
            <a:chOff x="5614681" y="2383108"/>
            <a:chExt cx="1554044" cy="1800416"/>
          </a:xfrm>
        </p:grpSpPr>
        <p:pic>
          <p:nvPicPr>
            <p:cNvPr id="5" name="Picture 4">
              <a:extLst>
                <a:ext uri="{FF2B5EF4-FFF2-40B4-BE49-F238E27FC236}">
                  <a16:creationId xmlns:a16="http://schemas.microsoft.com/office/drawing/2014/main" id="{3B04013C-DB94-044F-8AF1-45E441C78546}"/>
                </a:ext>
              </a:extLst>
            </p:cNvPr>
            <p:cNvPicPr>
              <a:picLocks noChangeAspect="1"/>
            </p:cNvPicPr>
            <p:nvPr/>
          </p:nvPicPr>
          <p:blipFill>
            <a:blip r:embed="rId3"/>
            <a:stretch>
              <a:fillRect/>
            </a:stretch>
          </p:blipFill>
          <p:spPr>
            <a:xfrm>
              <a:off x="5614681" y="2383108"/>
              <a:ext cx="1554044" cy="1359788"/>
            </a:xfrm>
            <a:prstGeom prst="rect">
              <a:avLst/>
            </a:prstGeom>
          </p:spPr>
        </p:pic>
        <p:sp>
          <p:nvSpPr>
            <p:cNvPr id="19" name="TextBox 18">
              <a:extLst>
                <a:ext uri="{FF2B5EF4-FFF2-40B4-BE49-F238E27FC236}">
                  <a16:creationId xmlns:a16="http://schemas.microsoft.com/office/drawing/2014/main" id="{7A59DCC5-7C9D-4240-8588-E2F08FC90608}"/>
                </a:ext>
              </a:extLst>
            </p:cNvPr>
            <p:cNvSpPr txBox="1"/>
            <p:nvPr/>
          </p:nvSpPr>
          <p:spPr>
            <a:xfrm>
              <a:off x="5875044" y="3844970"/>
              <a:ext cx="965329"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Product</a:t>
              </a:r>
            </a:p>
          </p:txBody>
        </p:sp>
      </p:grpSp>
      <p:grpSp>
        <p:nvGrpSpPr>
          <p:cNvPr id="7" name="Group 6">
            <a:extLst>
              <a:ext uri="{FF2B5EF4-FFF2-40B4-BE49-F238E27FC236}">
                <a16:creationId xmlns:a16="http://schemas.microsoft.com/office/drawing/2014/main" id="{EFCC80A2-BC84-184F-A2AA-79F8F41151AA}"/>
              </a:ext>
            </a:extLst>
          </p:cNvPr>
          <p:cNvGrpSpPr/>
          <p:nvPr/>
        </p:nvGrpSpPr>
        <p:grpSpPr>
          <a:xfrm>
            <a:off x="5158271" y="28478"/>
            <a:ext cx="1893467" cy="2251572"/>
            <a:chOff x="2261518" y="1116092"/>
            <a:chExt cx="1893467" cy="2251572"/>
          </a:xfrm>
        </p:grpSpPr>
        <p:pic>
          <p:nvPicPr>
            <p:cNvPr id="1028" name="Picture 4" descr="product manager.png">
              <a:extLst>
                <a:ext uri="{FF2B5EF4-FFF2-40B4-BE49-F238E27FC236}">
                  <a16:creationId xmlns:a16="http://schemas.microsoft.com/office/drawing/2014/main" id="{1BA19275-C87C-994A-860C-EE737C7FA9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28671" y="111609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DBC7D7-7961-D74D-928B-F641FF9318B9}"/>
                </a:ext>
              </a:extLst>
            </p:cNvPr>
            <p:cNvSpPr txBox="1"/>
            <p:nvPr/>
          </p:nvSpPr>
          <p:spPr>
            <a:xfrm>
              <a:off x="2261518" y="3029110"/>
              <a:ext cx="1893467"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Product Manager</a:t>
              </a:r>
            </a:p>
          </p:txBody>
        </p:sp>
      </p:grpSp>
      <p:grpSp>
        <p:nvGrpSpPr>
          <p:cNvPr id="9" name="Group 8">
            <a:extLst>
              <a:ext uri="{FF2B5EF4-FFF2-40B4-BE49-F238E27FC236}">
                <a16:creationId xmlns:a16="http://schemas.microsoft.com/office/drawing/2014/main" id="{F6421E7C-048B-6B41-88A2-3D5B79819679}"/>
              </a:ext>
            </a:extLst>
          </p:cNvPr>
          <p:cNvGrpSpPr/>
          <p:nvPr/>
        </p:nvGrpSpPr>
        <p:grpSpPr>
          <a:xfrm>
            <a:off x="7676041" y="2060478"/>
            <a:ext cx="1451610" cy="2287494"/>
            <a:chOff x="8345225" y="1116092"/>
            <a:chExt cx="1451610" cy="2287494"/>
          </a:xfrm>
        </p:grpSpPr>
        <p:pic>
          <p:nvPicPr>
            <p:cNvPr id="1026" name="Picture 2" descr="engineer.png">
              <a:extLst>
                <a:ext uri="{FF2B5EF4-FFF2-40B4-BE49-F238E27FC236}">
                  <a16:creationId xmlns:a16="http://schemas.microsoft.com/office/drawing/2014/main" id="{B84CEC6B-F6E5-C447-B8AE-35E43A5FACB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5225" y="111609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8BF0F7-CE28-FF40-A695-22FECBCEDCCC}"/>
                </a:ext>
              </a:extLst>
            </p:cNvPr>
            <p:cNvSpPr txBox="1"/>
            <p:nvPr/>
          </p:nvSpPr>
          <p:spPr>
            <a:xfrm>
              <a:off x="8517399" y="3065032"/>
              <a:ext cx="1196161"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Developer</a:t>
              </a:r>
            </a:p>
          </p:txBody>
        </p:sp>
      </p:grpSp>
      <p:grpSp>
        <p:nvGrpSpPr>
          <p:cNvPr id="10" name="Group 9">
            <a:extLst>
              <a:ext uri="{FF2B5EF4-FFF2-40B4-BE49-F238E27FC236}">
                <a16:creationId xmlns:a16="http://schemas.microsoft.com/office/drawing/2014/main" id="{B4E2AEEF-DC4D-3E49-A16A-BC63E4A55B4E}"/>
              </a:ext>
            </a:extLst>
          </p:cNvPr>
          <p:cNvGrpSpPr/>
          <p:nvPr/>
        </p:nvGrpSpPr>
        <p:grpSpPr>
          <a:xfrm>
            <a:off x="2890650" y="2062126"/>
            <a:ext cx="1451610" cy="2322105"/>
            <a:chOff x="8455690" y="3843962"/>
            <a:chExt cx="1451610" cy="2322105"/>
          </a:xfrm>
        </p:grpSpPr>
        <p:pic>
          <p:nvPicPr>
            <p:cNvPr id="1029" name="Picture 5" descr="productl designer .png">
              <a:extLst>
                <a:ext uri="{FF2B5EF4-FFF2-40B4-BE49-F238E27FC236}">
                  <a16:creationId xmlns:a16="http://schemas.microsoft.com/office/drawing/2014/main" id="{2D7F568A-42AD-1D4A-B5DC-50B5E50B2A7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55690" y="384396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DF0F694-1720-4942-9FCD-4BB09057FF5B}"/>
                </a:ext>
              </a:extLst>
            </p:cNvPr>
            <p:cNvSpPr txBox="1"/>
            <p:nvPr/>
          </p:nvSpPr>
          <p:spPr>
            <a:xfrm>
              <a:off x="8748181" y="5827513"/>
              <a:ext cx="1055097"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Designer</a:t>
              </a:r>
            </a:p>
          </p:txBody>
        </p:sp>
      </p:grpSp>
      <p:grpSp>
        <p:nvGrpSpPr>
          <p:cNvPr id="22" name="Group 21">
            <a:extLst>
              <a:ext uri="{FF2B5EF4-FFF2-40B4-BE49-F238E27FC236}">
                <a16:creationId xmlns:a16="http://schemas.microsoft.com/office/drawing/2014/main" id="{272AD789-D814-5C4E-B026-A15D9A62DAEE}"/>
              </a:ext>
            </a:extLst>
          </p:cNvPr>
          <p:cNvGrpSpPr/>
          <p:nvPr/>
        </p:nvGrpSpPr>
        <p:grpSpPr>
          <a:xfrm>
            <a:off x="3023971" y="385323"/>
            <a:ext cx="6120140" cy="6120140"/>
            <a:chOff x="3023971" y="385323"/>
            <a:chExt cx="6120140" cy="6120140"/>
          </a:xfrm>
        </p:grpSpPr>
        <p:cxnSp>
          <p:nvCxnSpPr>
            <p:cNvPr id="23" name="Straight Connector 22">
              <a:extLst>
                <a:ext uri="{FF2B5EF4-FFF2-40B4-BE49-F238E27FC236}">
                  <a16:creationId xmlns:a16="http://schemas.microsoft.com/office/drawing/2014/main" id="{DF329AE2-2968-3043-8DF3-5B8234DA306D}"/>
                </a:ext>
              </a:extLst>
            </p:cNvPr>
            <p:cNvCxnSpPr>
              <a:cxnSpLocks/>
            </p:cNvCxnSpPr>
            <p:nvPr/>
          </p:nvCxnSpPr>
          <p:spPr>
            <a:xfrm rot="18900000">
              <a:off x="6084042" y="385323"/>
              <a:ext cx="0" cy="6120140"/>
            </a:xfrm>
            <a:prstGeom prst="line">
              <a:avLst/>
            </a:prstGeom>
            <a:ln w="19050" cmpd="sng">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F602A4-22F2-884E-BB4C-D414EE8CE42D}"/>
                </a:ext>
              </a:extLst>
            </p:cNvPr>
            <p:cNvCxnSpPr>
              <a:cxnSpLocks/>
            </p:cNvCxnSpPr>
            <p:nvPr/>
          </p:nvCxnSpPr>
          <p:spPr>
            <a:xfrm rot="2700000">
              <a:off x="6084041" y="385323"/>
              <a:ext cx="0" cy="6120140"/>
            </a:xfrm>
            <a:prstGeom prst="line">
              <a:avLst/>
            </a:prstGeom>
            <a:ln w="19050" cmpd="sng">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287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EB1F30-7E16-7C47-9D9B-BE2026CC227C}"/>
              </a:ext>
            </a:extLst>
          </p:cNvPr>
          <p:cNvGrpSpPr/>
          <p:nvPr/>
        </p:nvGrpSpPr>
        <p:grpSpPr>
          <a:xfrm>
            <a:off x="5231130" y="4396322"/>
            <a:ext cx="1451610" cy="2291260"/>
            <a:chOff x="2428671" y="3875405"/>
            <a:chExt cx="1451610" cy="2291260"/>
          </a:xfrm>
        </p:grpSpPr>
        <p:pic>
          <p:nvPicPr>
            <p:cNvPr id="1030" name="Picture 6" descr="sales.png">
              <a:extLst>
                <a:ext uri="{FF2B5EF4-FFF2-40B4-BE49-F238E27FC236}">
                  <a16:creationId xmlns:a16="http://schemas.microsoft.com/office/drawing/2014/main" id="{AF70D551-1438-404A-BE5A-7A7AB1AFC3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8671" y="3875405"/>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C4EB666-20FB-BB49-AB48-AF07506D597F}"/>
                </a:ext>
              </a:extLst>
            </p:cNvPr>
            <p:cNvSpPr txBox="1"/>
            <p:nvPr/>
          </p:nvSpPr>
          <p:spPr>
            <a:xfrm>
              <a:off x="2709093" y="5828111"/>
              <a:ext cx="1059906"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End User</a:t>
              </a:r>
            </a:p>
          </p:txBody>
        </p:sp>
      </p:grpSp>
      <p:grpSp>
        <p:nvGrpSpPr>
          <p:cNvPr id="11" name="Group 10">
            <a:extLst>
              <a:ext uri="{FF2B5EF4-FFF2-40B4-BE49-F238E27FC236}">
                <a16:creationId xmlns:a16="http://schemas.microsoft.com/office/drawing/2014/main" id="{40EE6DBF-B8BE-D044-8220-CE769E4DDBB0}"/>
              </a:ext>
            </a:extLst>
          </p:cNvPr>
          <p:cNvGrpSpPr/>
          <p:nvPr/>
        </p:nvGrpSpPr>
        <p:grpSpPr>
          <a:xfrm>
            <a:off x="5327983" y="2595906"/>
            <a:ext cx="1554044" cy="1800416"/>
            <a:chOff x="5614681" y="2383108"/>
            <a:chExt cx="1554044" cy="1800416"/>
          </a:xfrm>
        </p:grpSpPr>
        <p:pic>
          <p:nvPicPr>
            <p:cNvPr id="5" name="Picture 4">
              <a:extLst>
                <a:ext uri="{FF2B5EF4-FFF2-40B4-BE49-F238E27FC236}">
                  <a16:creationId xmlns:a16="http://schemas.microsoft.com/office/drawing/2014/main" id="{3B04013C-DB94-044F-8AF1-45E441C78546}"/>
                </a:ext>
              </a:extLst>
            </p:cNvPr>
            <p:cNvPicPr>
              <a:picLocks noChangeAspect="1"/>
            </p:cNvPicPr>
            <p:nvPr/>
          </p:nvPicPr>
          <p:blipFill>
            <a:blip r:embed="rId3"/>
            <a:stretch>
              <a:fillRect/>
            </a:stretch>
          </p:blipFill>
          <p:spPr>
            <a:xfrm>
              <a:off x="5614681" y="2383108"/>
              <a:ext cx="1554044" cy="1359788"/>
            </a:xfrm>
            <a:prstGeom prst="rect">
              <a:avLst/>
            </a:prstGeom>
          </p:spPr>
        </p:pic>
        <p:sp>
          <p:nvSpPr>
            <p:cNvPr id="19" name="TextBox 18">
              <a:extLst>
                <a:ext uri="{FF2B5EF4-FFF2-40B4-BE49-F238E27FC236}">
                  <a16:creationId xmlns:a16="http://schemas.microsoft.com/office/drawing/2014/main" id="{7A59DCC5-7C9D-4240-8588-E2F08FC90608}"/>
                </a:ext>
              </a:extLst>
            </p:cNvPr>
            <p:cNvSpPr txBox="1"/>
            <p:nvPr/>
          </p:nvSpPr>
          <p:spPr>
            <a:xfrm>
              <a:off x="5875044" y="3844970"/>
              <a:ext cx="965329"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Product</a:t>
              </a:r>
            </a:p>
          </p:txBody>
        </p:sp>
      </p:grpSp>
      <p:grpSp>
        <p:nvGrpSpPr>
          <p:cNvPr id="7" name="Group 6">
            <a:extLst>
              <a:ext uri="{FF2B5EF4-FFF2-40B4-BE49-F238E27FC236}">
                <a16:creationId xmlns:a16="http://schemas.microsoft.com/office/drawing/2014/main" id="{EFCC80A2-BC84-184F-A2AA-79F8F41151AA}"/>
              </a:ext>
            </a:extLst>
          </p:cNvPr>
          <p:cNvGrpSpPr/>
          <p:nvPr/>
        </p:nvGrpSpPr>
        <p:grpSpPr>
          <a:xfrm>
            <a:off x="5158271" y="28478"/>
            <a:ext cx="1893467" cy="2251572"/>
            <a:chOff x="2261518" y="1116092"/>
            <a:chExt cx="1893467" cy="2251572"/>
          </a:xfrm>
        </p:grpSpPr>
        <p:pic>
          <p:nvPicPr>
            <p:cNvPr id="1028" name="Picture 4" descr="product manager.png">
              <a:extLst>
                <a:ext uri="{FF2B5EF4-FFF2-40B4-BE49-F238E27FC236}">
                  <a16:creationId xmlns:a16="http://schemas.microsoft.com/office/drawing/2014/main" id="{1BA19275-C87C-994A-860C-EE737C7FA9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28671" y="111609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DBC7D7-7961-D74D-928B-F641FF9318B9}"/>
                </a:ext>
              </a:extLst>
            </p:cNvPr>
            <p:cNvSpPr txBox="1"/>
            <p:nvPr/>
          </p:nvSpPr>
          <p:spPr>
            <a:xfrm>
              <a:off x="2261518" y="3029110"/>
              <a:ext cx="1893467"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Product Manager</a:t>
              </a:r>
            </a:p>
          </p:txBody>
        </p:sp>
      </p:grpSp>
      <p:grpSp>
        <p:nvGrpSpPr>
          <p:cNvPr id="9" name="Group 8">
            <a:extLst>
              <a:ext uri="{FF2B5EF4-FFF2-40B4-BE49-F238E27FC236}">
                <a16:creationId xmlns:a16="http://schemas.microsoft.com/office/drawing/2014/main" id="{F6421E7C-048B-6B41-88A2-3D5B79819679}"/>
              </a:ext>
            </a:extLst>
          </p:cNvPr>
          <p:cNvGrpSpPr/>
          <p:nvPr/>
        </p:nvGrpSpPr>
        <p:grpSpPr>
          <a:xfrm>
            <a:off x="7676041" y="2060478"/>
            <a:ext cx="1451610" cy="2287494"/>
            <a:chOff x="8345225" y="1116092"/>
            <a:chExt cx="1451610" cy="2287494"/>
          </a:xfrm>
        </p:grpSpPr>
        <p:pic>
          <p:nvPicPr>
            <p:cNvPr id="1026" name="Picture 2" descr="engineer.png">
              <a:extLst>
                <a:ext uri="{FF2B5EF4-FFF2-40B4-BE49-F238E27FC236}">
                  <a16:creationId xmlns:a16="http://schemas.microsoft.com/office/drawing/2014/main" id="{B84CEC6B-F6E5-C447-B8AE-35E43A5FACB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5225" y="111609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8BF0F7-CE28-FF40-A695-22FECBCEDCCC}"/>
                </a:ext>
              </a:extLst>
            </p:cNvPr>
            <p:cNvSpPr txBox="1"/>
            <p:nvPr/>
          </p:nvSpPr>
          <p:spPr>
            <a:xfrm>
              <a:off x="8517399" y="3065032"/>
              <a:ext cx="1196161"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Developer</a:t>
              </a:r>
            </a:p>
          </p:txBody>
        </p:sp>
      </p:grpSp>
      <p:grpSp>
        <p:nvGrpSpPr>
          <p:cNvPr id="10" name="Group 9">
            <a:extLst>
              <a:ext uri="{FF2B5EF4-FFF2-40B4-BE49-F238E27FC236}">
                <a16:creationId xmlns:a16="http://schemas.microsoft.com/office/drawing/2014/main" id="{B4E2AEEF-DC4D-3E49-A16A-BC63E4A55B4E}"/>
              </a:ext>
            </a:extLst>
          </p:cNvPr>
          <p:cNvGrpSpPr/>
          <p:nvPr/>
        </p:nvGrpSpPr>
        <p:grpSpPr>
          <a:xfrm>
            <a:off x="2890650" y="2062126"/>
            <a:ext cx="1451610" cy="2322105"/>
            <a:chOff x="8455690" y="3843962"/>
            <a:chExt cx="1451610" cy="2322105"/>
          </a:xfrm>
        </p:grpSpPr>
        <p:pic>
          <p:nvPicPr>
            <p:cNvPr id="1029" name="Picture 5" descr="productl designer .png">
              <a:extLst>
                <a:ext uri="{FF2B5EF4-FFF2-40B4-BE49-F238E27FC236}">
                  <a16:creationId xmlns:a16="http://schemas.microsoft.com/office/drawing/2014/main" id="{2D7F568A-42AD-1D4A-B5DC-50B5E50B2A7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55690" y="3843962"/>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DF0F694-1720-4942-9FCD-4BB09057FF5B}"/>
                </a:ext>
              </a:extLst>
            </p:cNvPr>
            <p:cNvSpPr txBox="1"/>
            <p:nvPr/>
          </p:nvSpPr>
          <p:spPr>
            <a:xfrm>
              <a:off x="8748181" y="5827513"/>
              <a:ext cx="1055097" cy="338554"/>
            </a:xfrm>
            <a:prstGeom prst="rect">
              <a:avLst/>
            </a:prstGeom>
            <a:noFill/>
          </p:spPr>
          <p:txBody>
            <a:bodyPr wrap="none" rtlCol="0">
              <a:spAutoFit/>
            </a:bodyPr>
            <a:lstStyle/>
            <a:p>
              <a:pPr algn="ctr">
                <a:spcBef>
                  <a:spcPts val="300"/>
                </a:spcBef>
                <a:spcAft>
                  <a:spcPts val="600"/>
                </a:spcAft>
              </a:pPr>
              <a:r>
                <a:rPr lang="en-US" sz="1600" b="1" dirty="0">
                  <a:solidFill>
                    <a:schemeClr val="accent2"/>
                  </a:solidFill>
                  <a:latin typeface="Salesforce Sans" panose="020B0505020202020203" pitchFamily="34" charset="77"/>
                  <a:cs typeface="Salesforce Sans"/>
                </a:rPr>
                <a:t>Designer</a:t>
              </a:r>
            </a:p>
          </p:txBody>
        </p:sp>
      </p:grpSp>
      <p:sp>
        <p:nvSpPr>
          <p:cNvPr id="24" name="Oval Callout 23">
            <a:extLst>
              <a:ext uri="{FF2B5EF4-FFF2-40B4-BE49-F238E27FC236}">
                <a16:creationId xmlns:a16="http://schemas.microsoft.com/office/drawing/2014/main" id="{2A531023-8F3B-5E40-B236-AC652C8483D5}"/>
              </a:ext>
            </a:extLst>
          </p:cNvPr>
          <p:cNvSpPr/>
          <p:nvPr/>
        </p:nvSpPr>
        <p:spPr>
          <a:xfrm>
            <a:off x="6777034" y="4444614"/>
            <a:ext cx="2240700" cy="1161904"/>
          </a:xfrm>
          <a:prstGeom prst="wedgeEllipseCallout">
            <a:avLst>
              <a:gd name="adj1" fmla="val -54700"/>
              <a:gd name="adj2" fmla="val 23658"/>
            </a:avLst>
          </a:prstGeom>
          <a:solidFill>
            <a:schemeClr val="bg1"/>
          </a:solidFill>
          <a:ln>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6">
                    <a:lumMod val="60000"/>
                    <a:lumOff val="40000"/>
                  </a:schemeClr>
                </a:solidFill>
                <a:latin typeface="Salesforce Sans"/>
              </a:rPr>
              <a:t>My concern is </a:t>
            </a:r>
            <a:r>
              <a:rPr lang="en-US" b="1" dirty="0">
                <a:solidFill>
                  <a:schemeClr val="accent6"/>
                </a:solidFill>
                <a:latin typeface="Salesforce Sans"/>
              </a:rPr>
              <a:t>me</a:t>
            </a:r>
          </a:p>
        </p:txBody>
      </p:sp>
      <p:sp>
        <p:nvSpPr>
          <p:cNvPr id="25" name="Oval Callout 24">
            <a:extLst>
              <a:ext uri="{FF2B5EF4-FFF2-40B4-BE49-F238E27FC236}">
                <a16:creationId xmlns:a16="http://schemas.microsoft.com/office/drawing/2014/main" id="{5D442BE7-2C1B-7546-A5B5-0650AB85C6C7}"/>
              </a:ext>
            </a:extLst>
          </p:cNvPr>
          <p:cNvSpPr/>
          <p:nvPr/>
        </p:nvSpPr>
        <p:spPr>
          <a:xfrm>
            <a:off x="848207" y="1645475"/>
            <a:ext cx="2240700" cy="1161904"/>
          </a:xfrm>
          <a:prstGeom prst="wedgeEllipseCallout">
            <a:avLst>
              <a:gd name="adj1" fmla="val 46818"/>
              <a:gd name="adj2" fmla="val 52903"/>
            </a:avLst>
          </a:prstGeom>
          <a:solidFill>
            <a:schemeClr val="bg1"/>
          </a:solidFill>
          <a:ln>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6">
                    <a:lumMod val="60000"/>
                    <a:lumOff val="40000"/>
                  </a:schemeClr>
                </a:solidFill>
                <a:latin typeface="Salesforce Sans"/>
              </a:rPr>
              <a:t>My concern is </a:t>
            </a:r>
            <a:r>
              <a:rPr lang="en-US" b="1" dirty="0">
                <a:solidFill>
                  <a:schemeClr val="accent6"/>
                </a:solidFill>
                <a:latin typeface="Salesforce Sans"/>
              </a:rPr>
              <a:t>interaction</a:t>
            </a:r>
          </a:p>
        </p:txBody>
      </p:sp>
      <p:sp>
        <p:nvSpPr>
          <p:cNvPr id="26" name="Oval Callout 25">
            <a:extLst>
              <a:ext uri="{FF2B5EF4-FFF2-40B4-BE49-F238E27FC236}">
                <a16:creationId xmlns:a16="http://schemas.microsoft.com/office/drawing/2014/main" id="{9A113BED-2152-B44B-9FAE-7D2E699BA531}"/>
              </a:ext>
            </a:extLst>
          </p:cNvPr>
          <p:cNvSpPr/>
          <p:nvPr/>
        </p:nvSpPr>
        <p:spPr>
          <a:xfrm>
            <a:off x="6777034" y="69942"/>
            <a:ext cx="2240700" cy="1161904"/>
          </a:xfrm>
          <a:prstGeom prst="wedgeEllipseCallout">
            <a:avLst>
              <a:gd name="adj1" fmla="val -58100"/>
              <a:gd name="adj2" fmla="val 28577"/>
            </a:avLst>
          </a:prstGeom>
          <a:solidFill>
            <a:schemeClr val="bg1"/>
          </a:solidFill>
          <a:ln>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6">
                    <a:lumMod val="60000"/>
                    <a:lumOff val="40000"/>
                  </a:schemeClr>
                </a:solidFill>
                <a:latin typeface="Salesforce Sans"/>
                <a:cs typeface="Salesforce Sans"/>
              </a:rPr>
              <a:t>My concern is </a:t>
            </a:r>
            <a:r>
              <a:rPr lang="en-US" b="1" dirty="0">
                <a:solidFill>
                  <a:schemeClr val="accent6"/>
                </a:solidFill>
                <a:latin typeface="Salesforce Sans"/>
                <a:cs typeface="Salesforce Sans"/>
              </a:rPr>
              <a:t>value</a:t>
            </a:r>
          </a:p>
        </p:txBody>
      </p:sp>
      <p:sp>
        <p:nvSpPr>
          <p:cNvPr id="27" name="Oval Callout 26">
            <a:extLst>
              <a:ext uri="{FF2B5EF4-FFF2-40B4-BE49-F238E27FC236}">
                <a16:creationId xmlns:a16="http://schemas.microsoft.com/office/drawing/2014/main" id="{C86BE75B-9301-F241-8B2E-08E3198F6304}"/>
              </a:ext>
            </a:extLst>
          </p:cNvPr>
          <p:cNvSpPr/>
          <p:nvPr/>
        </p:nvSpPr>
        <p:spPr>
          <a:xfrm>
            <a:off x="8945812" y="1592264"/>
            <a:ext cx="2240700" cy="1161904"/>
          </a:xfrm>
          <a:prstGeom prst="wedgeEllipseCallout">
            <a:avLst>
              <a:gd name="adj1" fmla="val -41317"/>
              <a:gd name="adj2" fmla="val 61647"/>
            </a:avLst>
          </a:prstGeom>
          <a:solidFill>
            <a:schemeClr val="bg1"/>
          </a:solidFill>
          <a:ln>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6">
                    <a:lumMod val="60000"/>
                    <a:lumOff val="40000"/>
                  </a:schemeClr>
                </a:solidFill>
                <a:latin typeface="Salesforce Sans"/>
              </a:rPr>
              <a:t>My concern is </a:t>
            </a:r>
            <a:r>
              <a:rPr lang="en-US" b="1" dirty="0">
                <a:solidFill>
                  <a:schemeClr val="accent6"/>
                </a:solidFill>
                <a:latin typeface="Salesforce Sans"/>
              </a:rPr>
              <a:t>data</a:t>
            </a:r>
          </a:p>
        </p:txBody>
      </p:sp>
      <p:sp>
        <p:nvSpPr>
          <p:cNvPr id="28" name="Rounded Rectangle 27">
            <a:extLst>
              <a:ext uri="{FF2B5EF4-FFF2-40B4-BE49-F238E27FC236}">
                <a16:creationId xmlns:a16="http://schemas.microsoft.com/office/drawing/2014/main" id="{37D9CE52-485C-844C-A071-B51E1E1AAC22}"/>
              </a:ext>
            </a:extLst>
          </p:cNvPr>
          <p:cNvSpPr/>
          <p:nvPr/>
        </p:nvSpPr>
        <p:spPr>
          <a:xfrm>
            <a:off x="4500430" y="2958642"/>
            <a:ext cx="3209148" cy="634316"/>
          </a:xfrm>
          <a:prstGeom prst="roundRect">
            <a:avLst/>
          </a:prstGeom>
          <a:solidFill>
            <a:schemeClr val="bg1">
              <a:alpha val="98000"/>
            </a:schemeClr>
          </a:solidFill>
          <a:ln>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6">
                    <a:lumMod val="60000"/>
                    <a:lumOff val="40000"/>
                  </a:schemeClr>
                </a:solidFill>
                <a:latin typeface="Salesforce Sans"/>
              </a:rPr>
              <a:t>I am the </a:t>
            </a:r>
            <a:r>
              <a:rPr lang="en-US" b="1" dirty="0">
                <a:solidFill>
                  <a:schemeClr val="accent6"/>
                </a:solidFill>
                <a:latin typeface="Salesforce Sans"/>
              </a:rPr>
              <a:t>object</a:t>
            </a:r>
            <a:r>
              <a:rPr lang="en-US" dirty="0">
                <a:solidFill>
                  <a:schemeClr val="accent6">
                    <a:lumMod val="60000"/>
                    <a:lumOff val="40000"/>
                  </a:schemeClr>
                </a:solidFill>
                <a:latin typeface="Salesforce Sans"/>
              </a:rPr>
              <a:t> of concern</a:t>
            </a:r>
          </a:p>
        </p:txBody>
      </p:sp>
    </p:spTree>
    <p:extLst>
      <p:ext uri="{BB962C8B-B14F-4D97-AF65-F5344CB8AC3E}">
        <p14:creationId xmlns:p14="http://schemas.microsoft.com/office/powerpoint/2010/main" val="21317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ales.png">
            <a:extLst>
              <a:ext uri="{FF2B5EF4-FFF2-40B4-BE49-F238E27FC236}">
                <a16:creationId xmlns:a16="http://schemas.microsoft.com/office/drawing/2014/main" id="{AF70D551-1438-404A-BE5A-7A7AB1AFC346}"/>
              </a:ext>
            </a:extLst>
          </p:cNvPr>
          <p:cNvPicPr>
            <a:picLocks noChangeAspect="1" noChangeArrowheads="1"/>
          </p:cNvPicPr>
          <p:nvPr/>
        </p:nvPicPr>
        <p:blipFill>
          <a:blip r:embed="rId2">
            <a:alphaModFix amt="10000"/>
            <a:extLst>
              <a:ext uri="{28A0092B-C50C-407E-A947-70E740481C1C}">
                <a14:useLocalDpi xmlns:a14="http://schemas.microsoft.com/office/drawing/2010/main" val="0"/>
              </a:ext>
            </a:extLst>
          </a:blip>
          <a:stretch>
            <a:fillRect/>
          </a:stretch>
        </p:blipFill>
        <p:spPr bwMode="auto">
          <a:xfrm>
            <a:off x="5231130" y="4396322"/>
            <a:ext cx="145161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04013C-DB94-044F-8AF1-45E441C78546}"/>
              </a:ext>
            </a:extLst>
          </p:cNvPr>
          <p:cNvPicPr>
            <a:picLocks noChangeAspect="1"/>
          </p:cNvPicPr>
          <p:nvPr/>
        </p:nvPicPr>
        <p:blipFill>
          <a:blip r:embed="rId3">
            <a:alphaModFix amt="10000"/>
          </a:blip>
          <a:stretch>
            <a:fillRect/>
          </a:stretch>
        </p:blipFill>
        <p:spPr>
          <a:xfrm>
            <a:off x="5327983" y="2595906"/>
            <a:ext cx="1554044" cy="1359788"/>
          </a:xfrm>
          <a:prstGeom prst="rect">
            <a:avLst/>
          </a:prstGeom>
        </p:spPr>
      </p:pic>
      <p:pic>
        <p:nvPicPr>
          <p:cNvPr id="1028" name="Picture 4" descr="product manager.png">
            <a:extLst>
              <a:ext uri="{FF2B5EF4-FFF2-40B4-BE49-F238E27FC236}">
                <a16:creationId xmlns:a16="http://schemas.microsoft.com/office/drawing/2014/main" id="{1BA19275-C87C-994A-860C-EE737C7FA94B}"/>
              </a:ext>
            </a:extLst>
          </p:cNvPr>
          <p:cNvPicPr>
            <a:picLocks noChangeAspect="1" noChangeArrowheads="1"/>
          </p:cNvPicPr>
          <p:nvPr/>
        </p:nvPicPr>
        <p:blipFill>
          <a:blip r:embed="rId4">
            <a:alphaModFix amt="10000"/>
            <a:extLst>
              <a:ext uri="{28A0092B-C50C-407E-A947-70E740481C1C}">
                <a14:useLocalDpi xmlns:a14="http://schemas.microsoft.com/office/drawing/2010/main" val="0"/>
              </a:ext>
            </a:extLst>
          </a:blip>
          <a:stretch>
            <a:fillRect/>
          </a:stretch>
        </p:blipFill>
        <p:spPr bwMode="auto">
          <a:xfrm>
            <a:off x="5325424" y="28478"/>
            <a:ext cx="145161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ngineer.png">
            <a:extLst>
              <a:ext uri="{FF2B5EF4-FFF2-40B4-BE49-F238E27FC236}">
                <a16:creationId xmlns:a16="http://schemas.microsoft.com/office/drawing/2014/main" id="{B84CEC6B-F6E5-C447-B8AE-35E43A5FACBD}"/>
              </a:ext>
            </a:extLst>
          </p:cNvPr>
          <p:cNvPicPr>
            <a:picLocks noChangeAspect="1" noChangeArrowheads="1"/>
          </p:cNvPicPr>
          <p:nvPr/>
        </p:nvPicPr>
        <p:blipFill>
          <a:blip r:embed="rId5">
            <a:alphaModFix amt="10000"/>
            <a:extLst>
              <a:ext uri="{28A0092B-C50C-407E-A947-70E740481C1C}">
                <a14:useLocalDpi xmlns:a14="http://schemas.microsoft.com/office/drawing/2010/main" val="0"/>
              </a:ext>
            </a:extLst>
          </a:blip>
          <a:stretch>
            <a:fillRect/>
          </a:stretch>
        </p:blipFill>
        <p:spPr bwMode="auto">
          <a:xfrm>
            <a:off x="7676041" y="2060478"/>
            <a:ext cx="145161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roductl designer .png">
            <a:extLst>
              <a:ext uri="{FF2B5EF4-FFF2-40B4-BE49-F238E27FC236}">
                <a16:creationId xmlns:a16="http://schemas.microsoft.com/office/drawing/2014/main" id="{2D7F568A-42AD-1D4A-B5DC-50B5E50B2A7A}"/>
              </a:ext>
            </a:extLst>
          </p:cNvPr>
          <p:cNvPicPr>
            <a:picLocks noChangeAspect="1" noChangeArrowheads="1"/>
          </p:cNvPicPr>
          <p:nvPr/>
        </p:nvPicPr>
        <p:blipFill>
          <a:blip r:embed="rId6">
            <a:alphaModFix amt="10000"/>
            <a:extLst>
              <a:ext uri="{28A0092B-C50C-407E-A947-70E740481C1C}">
                <a14:useLocalDpi xmlns:a14="http://schemas.microsoft.com/office/drawing/2010/main" val="0"/>
              </a:ext>
            </a:extLst>
          </a:blip>
          <a:stretch>
            <a:fillRect/>
          </a:stretch>
        </p:blipFill>
        <p:spPr bwMode="auto">
          <a:xfrm>
            <a:off x="2890650" y="2062126"/>
            <a:ext cx="1451610" cy="203200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3">
            <a:extLst>
              <a:ext uri="{FF2B5EF4-FFF2-40B4-BE49-F238E27FC236}">
                <a16:creationId xmlns:a16="http://schemas.microsoft.com/office/drawing/2014/main" id="{AF319631-DF00-0B41-B4E2-04B2DAB1D900}"/>
              </a:ext>
            </a:extLst>
          </p:cNvPr>
          <p:cNvSpPr>
            <a:spLocks noGrp="1"/>
          </p:cNvSpPr>
          <p:nvPr>
            <p:ph type="title"/>
          </p:nvPr>
        </p:nvSpPr>
        <p:spPr>
          <a:xfrm>
            <a:off x="571503" y="63500"/>
            <a:ext cx="4502147" cy="990600"/>
          </a:xfrm>
        </p:spPr>
        <p:txBody>
          <a:bodyPr anchor="ctr"/>
          <a:lstStyle/>
          <a:p>
            <a:pPr algn="ctr"/>
            <a:r>
              <a:rPr lang="en-US" b="1" dirty="0"/>
              <a:t>A System of Models</a:t>
            </a:r>
          </a:p>
        </p:txBody>
      </p:sp>
      <p:sp>
        <p:nvSpPr>
          <p:cNvPr id="13" name="TextBox 12">
            <a:extLst>
              <a:ext uri="{FF2B5EF4-FFF2-40B4-BE49-F238E27FC236}">
                <a16:creationId xmlns:a16="http://schemas.microsoft.com/office/drawing/2014/main" id="{11543103-5D62-B249-86AD-36AB30C4DAB2}"/>
              </a:ext>
            </a:extLst>
          </p:cNvPr>
          <p:cNvSpPr txBox="1"/>
          <p:nvPr/>
        </p:nvSpPr>
        <p:spPr>
          <a:xfrm>
            <a:off x="4342260" y="5753757"/>
            <a:ext cx="3437261" cy="769441"/>
          </a:xfrm>
          <a:prstGeom prst="rect">
            <a:avLst/>
          </a:prstGeom>
          <a:noFill/>
        </p:spPr>
        <p:txBody>
          <a:bodyPr wrap="square" rtlCol="0">
            <a:spAutoFit/>
          </a:bodyPr>
          <a:lstStyle/>
          <a:p>
            <a:pPr algn="ctr"/>
            <a:r>
              <a:rPr lang="en-US" sz="2400" b="1" dirty="0">
                <a:solidFill>
                  <a:schemeClr val="accent6"/>
                </a:solidFill>
                <a:latin typeface="Salesforce Sans"/>
                <a:cs typeface="Salesforce Sans"/>
              </a:rPr>
              <a:t>persona model</a:t>
            </a:r>
          </a:p>
          <a:p>
            <a:pPr algn="ctr"/>
            <a:r>
              <a:rPr lang="en-US" sz="2000" dirty="0">
                <a:latin typeface="Salesforce Sans"/>
                <a:cs typeface="Salesforce Sans"/>
              </a:rPr>
              <a:t>who is it for?</a:t>
            </a:r>
          </a:p>
        </p:txBody>
      </p:sp>
      <p:sp>
        <p:nvSpPr>
          <p:cNvPr id="14" name="TextBox 13">
            <a:extLst>
              <a:ext uri="{FF2B5EF4-FFF2-40B4-BE49-F238E27FC236}">
                <a16:creationId xmlns:a16="http://schemas.microsoft.com/office/drawing/2014/main" id="{F56352C8-AE47-3941-B91E-5EEE0209EAE6}"/>
              </a:ext>
            </a:extLst>
          </p:cNvPr>
          <p:cNvSpPr txBox="1"/>
          <p:nvPr/>
        </p:nvSpPr>
        <p:spPr>
          <a:xfrm>
            <a:off x="4342260" y="1110007"/>
            <a:ext cx="3437261" cy="769441"/>
          </a:xfrm>
          <a:prstGeom prst="rect">
            <a:avLst/>
          </a:prstGeom>
          <a:noFill/>
        </p:spPr>
        <p:txBody>
          <a:bodyPr wrap="square" rtlCol="0">
            <a:spAutoFit/>
          </a:bodyPr>
          <a:lstStyle/>
          <a:p>
            <a:pPr algn="ctr"/>
            <a:r>
              <a:rPr lang="en-US" sz="2400" b="1" dirty="0">
                <a:solidFill>
                  <a:schemeClr val="accent6"/>
                </a:solidFill>
                <a:latin typeface="Salesforce Sans"/>
                <a:cs typeface="Salesforce Sans"/>
              </a:rPr>
              <a:t>value model</a:t>
            </a:r>
          </a:p>
          <a:p>
            <a:pPr algn="ctr"/>
            <a:r>
              <a:rPr lang="en-US" sz="2000" dirty="0">
                <a:latin typeface="Salesforce Sans"/>
                <a:cs typeface="Salesforce Sans"/>
              </a:rPr>
              <a:t>why is it useful?</a:t>
            </a:r>
          </a:p>
        </p:txBody>
      </p:sp>
      <p:sp>
        <p:nvSpPr>
          <p:cNvPr id="15" name="TextBox 14">
            <a:extLst>
              <a:ext uri="{FF2B5EF4-FFF2-40B4-BE49-F238E27FC236}">
                <a16:creationId xmlns:a16="http://schemas.microsoft.com/office/drawing/2014/main" id="{A1920A26-4E7F-8C4A-9F4D-F97F9272C261}"/>
              </a:ext>
            </a:extLst>
          </p:cNvPr>
          <p:cNvSpPr txBox="1"/>
          <p:nvPr/>
        </p:nvSpPr>
        <p:spPr>
          <a:xfrm>
            <a:off x="2049824" y="2648472"/>
            <a:ext cx="3437261" cy="769441"/>
          </a:xfrm>
          <a:prstGeom prst="rect">
            <a:avLst/>
          </a:prstGeom>
          <a:noFill/>
        </p:spPr>
        <p:txBody>
          <a:bodyPr wrap="square" rtlCol="0">
            <a:spAutoFit/>
          </a:bodyPr>
          <a:lstStyle/>
          <a:p>
            <a:pPr algn="ctr"/>
            <a:r>
              <a:rPr lang="en-US" sz="2400" b="1" dirty="0">
                <a:solidFill>
                  <a:schemeClr val="accent6"/>
                </a:solidFill>
                <a:latin typeface="Salesforce Sans"/>
                <a:cs typeface="Salesforce Sans"/>
              </a:rPr>
              <a:t>interaction model</a:t>
            </a:r>
          </a:p>
          <a:p>
            <a:pPr algn="ctr"/>
            <a:r>
              <a:rPr lang="en-US" sz="2000" dirty="0">
                <a:latin typeface="Salesforce Sans"/>
                <a:cs typeface="Salesforce Sans"/>
              </a:rPr>
              <a:t>how do I use it?</a:t>
            </a:r>
          </a:p>
        </p:txBody>
      </p:sp>
      <p:sp>
        <p:nvSpPr>
          <p:cNvPr id="16" name="TextBox 15">
            <a:extLst>
              <a:ext uri="{FF2B5EF4-FFF2-40B4-BE49-F238E27FC236}">
                <a16:creationId xmlns:a16="http://schemas.microsoft.com/office/drawing/2014/main" id="{AA12E53A-2C5F-B047-A120-D1E8EAE55D03}"/>
              </a:ext>
            </a:extLst>
          </p:cNvPr>
          <p:cNvSpPr txBox="1"/>
          <p:nvPr/>
        </p:nvSpPr>
        <p:spPr>
          <a:xfrm>
            <a:off x="3940143" y="3473820"/>
            <a:ext cx="4241493" cy="769441"/>
          </a:xfrm>
          <a:prstGeom prst="rect">
            <a:avLst/>
          </a:prstGeom>
          <a:noFill/>
        </p:spPr>
        <p:txBody>
          <a:bodyPr wrap="square" rtlCol="0">
            <a:spAutoFit/>
          </a:bodyPr>
          <a:lstStyle/>
          <a:p>
            <a:pPr algn="ctr"/>
            <a:r>
              <a:rPr lang="en-US" sz="2400" b="1" dirty="0">
                <a:solidFill>
                  <a:schemeClr val="accent6"/>
                </a:solidFill>
                <a:latin typeface="Salesforce Sans"/>
                <a:cs typeface="Salesforce Sans"/>
              </a:rPr>
              <a:t>object model</a:t>
            </a:r>
          </a:p>
          <a:p>
            <a:pPr algn="ctr"/>
            <a:r>
              <a:rPr lang="en-US" sz="2000" dirty="0">
                <a:latin typeface="Salesforce Sans"/>
                <a:cs typeface="Salesforce Sans"/>
              </a:rPr>
              <a:t>what is it?</a:t>
            </a:r>
          </a:p>
        </p:txBody>
      </p:sp>
      <p:sp>
        <p:nvSpPr>
          <p:cNvPr id="17" name="TextBox 16">
            <a:extLst>
              <a:ext uri="{FF2B5EF4-FFF2-40B4-BE49-F238E27FC236}">
                <a16:creationId xmlns:a16="http://schemas.microsoft.com/office/drawing/2014/main" id="{0588F4DD-880A-D643-8623-8969807E5A54}"/>
              </a:ext>
            </a:extLst>
          </p:cNvPr>
          <p:cNvSpPr txBox="1"/>
          <p:nvPr/>
        </p:nvSpPr>
        <p:spPr>
          <a:xfrm>
            <a:off x="6281099" y="2648472"/>
            <a:ext cx="4241493" cy="769441"/>
          </a:xfrm>
          <a:prstGeom prst="rect">
            <a:avLst/>
          </a:prstGeom>
          <a:noFill/>
        </p:spPr>
        <p:txBody>
          <a:bodyPr wrap="square" rtlCol="0">
            <a:spAutoFit/>
          </a:bodyPr>
          <a:lstStyle/>
          <a:p>
            <a:pPr algn="ctr"/>
            <a:r>
              <a:rPr lang="en-US" sz="2400" b="1" dirty="0">
                <a:solidFill>
                  <a:schemeClr val="accent6"/>
                </a:solidFill>
                <a:latin typeface="Salesforce Sans"/>
                <a:cs typeface="Salesforce Sans"/>
              </a:rPr>
              <a:t>data model</a:t>
            </a:r>
          </a:p>
          <a:p>
            <a:pPr algn="ctr"/>
            <a:r>
              <a:rPr lang="en-US" sz="2000" dirty="0">
                <a:latin typeface="Salesforce Sans"/>
                <a:cs typeface="Salesforce Sans"/>
              </a:rPr>
              <a:t>how is state managed?</a:t>
            </a:r>
          </a:p>
        </p:txBody>
      </p:sp>
    </p:spTree>
    <p:extLst>
      <p:ext uri="{BB962C8B-B14F-4D97-AF65-F5344CB8AC3E}">
        <p14:creationId xmlns:p14="http://schemas.microsoft.com/office/powerpoint/2010/main" val="355346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43CB27-10D9-8048-AD91-DDF4EB408F27}"/>
              </a:ext>
            </a:extLst>
          </p:cNvPr>
          <p:cNvPicPr>
            <a:picLocks noChangeAspect="1"/>
          </p:cNvPicPr>
          <p:nvPr/>
        </p:nvPicPr>
        <p:blipFill>
          <a:blip r:embed="rId2"/>
          <a:stretch>
            <a:fillRect/>
          </a:stretch>
        </p:blipFill>
        <p:spPr>
          <a:xfrm>
            <a:off x="4749702" y="5099469"/>
            <a:ext cx="1004241" cy="1004241"/>
          </a:xfrm>
          <a:prstGeom prst="rect">
            <a:avLst/>
          </a:prstGeom>
        </p:spPr>
      </p:pic>
      <p:pic>
        <p:nvPicPr>
          <p:cNvPr id="10" name="Picture 9">
            <a:extLst>
              <a:ext uri="{FF2B5EF4-FFF2-40B4-BE49-F238E27FC236}">
                <a16:creationId xmlns:a16="http://schemas.microsoft.com/office/drawing/2014/main" id="{93C4CCBA-B52C-7F4F-8F49-DB1D7E521DDC}"/>
              </a:ext>
            </a:extLst>
          </p:cNvPr>
          <p:cNvPicPr>
            <a:picLocks noChangeAspect="1"/>
          </p:cNvPicPr>
          <p:nvPr/>
        </p:nvPicPr>
        <p:blipFill>
          <a:blip r:embed="rId3"/>
          <a:stretch>
            <a:fillRect/>
          </a:stretch>
        </p:blipFill>
        <p:spPr>
          <a:xfrm>
            <a:off x="3122896" y="2724723"/>
            <a:ext cx="1472442" cy="1879865"/>
          </a:xfrm>
          <a:prstGeom prst="rect">
            <a:avLst/>
          </a:prstGeom>
        </p:spPr>
      </p:pic>
      <p:sp>
        <p:nvSpPr>
          <p:cNvPr id="11" name="Rounded Rectangle 10">
            <a:extLst>
              <a:ext uri="{FF2B5EF4-FFF2-40B4-BE49-F238E27FC236}">
                <a16:creationId xmlns:a16="http://schemas.microsoft.com/office/drawing/2014/main" id="{7AC98A74-D5FB-1A41-A3F5-DC654B73D353}"/>
              </a:ext>
            </a:extLst>
          </p:cNvPr>
          <p:cNvSpPr/>
          <p:nvPr/>
        </p:nvSpPr>
        <p:spPr>
          <a:xfrm>
            <a:off x="6106935" y="2950752"/>
            <a:ext cx="1762700" cy="1359974"/>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output</a:t>
            </a:r>
          </a:p>
        </p:txBody>
      </p:sp>
      <p:sp>
        <p:nvSpPr>
          <p:cNvPr id="20" name="Rounded Rectangle 19">
            <a:extLst>
              <a:ext uri="{FF2B5EF4-FFF2-40B4-BE49-F238E27FC236}">
                <a16:creationId xmlns:a16="http://schemas.microsoft.com/office/drawing/2014/main" id="{A03566B0-5B48-6342-A3C8-76D53919305F}"/>
              </a:ext>
            </a:extLst>
          </p:cNvPr>
          <p:cNvSpPr/>
          <p:nvPr/>
        </p:nvSpPr>
        <p:spPr>
          <a:xfrm>
            <a:off x="5985747" y="4724260"/>
            <a:ext cx="1883888" cy="667037"/>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input</a:t>
            </a:r>
          </a:p>
        </p:txBody>
      </p:sp>
      <p:cxnSp>
        <p:nvCxnSpPr>
          <p:cNvPr id="13" name="Straight Connector 12">
            <a:extLst>
              <a:ext uri="{FF2B5EF4-FFF2-40B4-BE49-F238E27FC236}">
                <a16:creationId xmlns:a16="http://schemas.microsoft.com/office/drawing/2014/main" id="{D96A1B1F-9ED0-9A45-ADE6-3F6CBB08F939}"/>
              </a:ext>
            </a:extLst>
          </p:cNvPr>
          <p:cNvCxnSpPr/>
          <p:nvPr/>
        </p:nvCxnSpPr>
        <p:spPr>
          <a:xfrm>
            <a:off x="6173034" y="2133133"/>
            <a:ext cx="0" cy="3929274"/>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Diamond 13">
            <a:extLst>
              <a:ext uri="{FF2B5EF4-FFF2-40B4-BE49-F238E27FC236}">
                <a16:creationId xmlns:a16="http://schemas.microsoft.com/office/drawing/2014/main" id="{758B45B6-A803-1046-96F1-6E990309193F}"/>
              </a:ext>
            </a:extLst>
          </p:cNvPr>
          <p:cNvSpPr/>
          <p:nvPr/>
        </p:nvSpPr>
        <p:spPr>
          <a:xfrm>
            <a:off x="8652946" y="2904704"/>
            <a:ext cx="1563969" cy="1563969"/>
          </a:xfrm>
          <a:prstGeom prst="diamon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rPr>
              <a:t>logic</a:t>
            </a:r>
          </a:p>
        </p:txBody>
      </p:sp>
      <p:sp>
        <p:nvSpPr>
          <p:cNvPr id="15" name="Oval 14">
            <a:extLst>
              <a:ext uri="{FF2B5EF4-FFF2-40B4-BE49-F238E27FC236}">
                <a16:creationId xmlns:a16="http://schemas.microsoft.com/office/drawing/2014/main" id="{D89E5AD6-3C97-FC44-ABC0-86D283446950}"/>
              </a:ext>
            </a:extLst>
          </p:cNvPr>
          <p:cNvSpPr/>
          <p:nvPr/>
        </p:nvSpPr>
        <p:spPr>
          <a:xfrm>
            <a:off x="8707817" y="5103523"/>
            <a:ext cx="1454226" cy="1454226"/>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rPr>
              <a:t>storage</a:t>
            </a:r>
          </a:p>
        </p:txBody>
      </p:sp>
      <p:grpSp>
        <p:nvGrpSpPr>
          <p:cNvPr id="17" name="Group 16">
            <a:extLst>
              <a:ext uri="{FF2B5EF4-FFF2-40B4-BE49-F238E27FC236}">
                <a16:creationId xmlns:a16="http://schemas.microsoft.com/office/drawing/2014/main" id="{791064B1-DF59-A941-A4F6-6474608524B4}"/>
              </a:ext>
            </a:extLst>
          </p:cNvPr>
          <p:cNvGrpSpPr/>
          <p:nvPr/>
        </p:nvGrpSpPr>
        <p:grpSpPr>
          <a:xfrm>
            <a:off x="10020472" y="4453313"/>
            <a:ext cx="1865939" cy="1446550"/>
            <a:chOff x="9843619" y="4371071"/>
            <a:chExt cx="1865939" cy="1446550"/>
          </a:xfrm>
        </p:grpSpPr>
        <p:sp>
          <p:nvSpPr>
            <p:cNvPr id="16" name="TextBox 15">
              <a:extLst>
                <a:ext uri="{FF2B5EF4-FFF2-40B4-BE49-F238E27FC236}">
                  <a16:creationId xmlns:a16="http://schemas.microsoft.com/office/drawing/2014/main" id="{BC4F9DFC-528B-9040-B885-9970D4A8EAD7}"/>
                </a:ext>
              </a:extLst>
            </p:cNvPr>
            <p:cNvSpPr txBox="1"/>
            <p:nvPr/>
          </p:nvSpPr>
          <p:spPr>
            <a:xfrm>
              <a:off x="10179056" y="4572140"/>
              <a:ext cx="1194558" cy="1066446"/>
            </a:xfrm>
            <a:prstGeom prst="rect">
              <a:avLst/>
            </a:prstGeom>
            <a:noFill/>
          </p:spPr>
          <p:txBody>
            <a:bodyPr wrap="none" rtlCol="0">
              <a:spAutoFit/>
            </a:bodyPr>
            <a:lstStyle/>
            <a:p>
              <a:pPr>
                <a:spcBef>
                  <a:spcPts val="300"/>
                </a:spcBef>
                <a:spcAft>
                  <a:spcPts val="600"/>
                </a:spcAft>
              </a:pPr>
              <a:r>
                <a:rPr lang="en-US" sz="1400" b="1" dirty="0" err="1">
                  <a:latin typeface="Salesforce Sans"/>
                  <a:cs typeface="Salesforce Sans"/>
                </a:rPr>
                <a:t>name:value</a:t>
              </a:r>
              <a:endParaRPr lang="en-US" sz="1400" b="1" dirty="0">
                <a:latin typeface="Salesforce Sans"/>
                <a:cs typeface="Salesforce Sans"/>
              </a:endParaRPr>
            </a:p>
            <a:p>
              <a:pPr>
                <a:spcBef>
                  <a:spcPts val="300"/>
                </a:spcBef>
                <a:spcAft>
                  <a:spcPts val="600"/>
                </a:spcAft>
              </a:pPr>
              <a:r>
                <a:rPr lang="en-US" sz="1400" b="1" dirty="0" err="1">
                  <a:cs typeface="Salesforce Sans"/>
                </a:rPr>
                <a:t>name:value</a:t>
              </a:r>
              <a:endParaRPr lang="en-US" sz="1400" b="1" dirty="0">
                <a:cs typeface="Salesforce Sans"/>
              </a:endParaRPr>
            </a:p>
            <a:p>
              <a:pPr>
                <a:spcBef>
                  <a:spcPts val="300"/>
                </a:spcBef>
                <a:spcAft>
                  <a:spcPts val="600"/>
                </a:spcAft>
              </a:pPr>
              <a:r>
                <a:rPr lang="en-US" sz="1400" b="1" dirty="0" err="1">
                  <a:cs typeface="Salesforce Sans"/>
                </a:rPr>
                <a:t>name:value</a:t>
              </a:r>
              <a:endParaRPr lang="en-US" sz="1400" b="1" dirty="0">
                <a:cs typeface="Salesforce Sans"/>
              </a:endParaRPr>
            </a:p>
          </p:txBody>
        </p:sp>
        <p:sp>
          <p:nvSpPr>
            <p:cNvPr id="28" name="TextBox 27">
              <a:extLst>
                <a:ext uri="{FF2B5EF4-FFF2-40B4-BE49-F238E27FC236}">
                  <a16:creationId xmlns:a16="http://schemas.microsoft.com/office/drawing/2014/main" id="{FADA41B1-7E95-1F40-904F-19FE784BB52F}"/>
                </a:ext>
              </a:extLst>
            </p:cNvPr>
            <p:cNvSpPr txBox="1"/>
            <p:nvPr/>
          </p:nvSpPr>
          <p:spPr>
            <a:xfrm>
              <a:off x="9843619"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sp>
          <p:nvSpPr>
            <p:cNvPr id="29" name="TextBox 28">
              <a:extLst>
                <a:ext uri="{FF2B5EF4-FFF2-40B4-BE49-F238E27FC236}">
                  <a16:creationId xmlns:a16="http://schemas.microsoft.com/office/drawing/2014/main" id="{6327DF0F-55CD-1B48-B6F9-68240DE3FED0}"/>
                </a:ext>
              </a:extLst>
            </p:cNvPr>
            <p:cNvSpPr txBox="1"/>
            <p:nvPr/>
          </p:nvSpPr>
          <p:spPr>
            <a:xfrm>
              <a:off x="11141774"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grpSp>
      <p:sp>
        <p:nvSpPr>
          <p:cNvPr id="33" name="TextBox 32">
            <a:extLst>
              <a:ext uri="{FF2B5EF4-FFF2-40B4-BE49-F238E27FC236}">
                <a16:creationId xmlns:a16="http://schemas.microsoft.com/office/drawing/2014/main" id="{BF1483DB-60CD-0246-B6A7-1B0827673D47}"/>
              </a:ext>
            </a:extLst>
          </p:cNvPr>
          <p:cNvSpPr txBox="1"/>
          <p:nvPr/>
        </p:nvSpPr>
        <p:spPr>
          <a:xfrm>
            <a:off x="10216915" y="5742500"/>
            <a:ext cx="1381708"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data model</a:t>
            </a:r>
          </a:p>
        </p:txBody>
      </p:sp>
      <p:sp>
        <p:nvSpPr>
          <p:cNvPr id="34" name="TextBox 33">
            <a:extLst>
              <a:ext uri="{FF2B5EF4-FFF2-40B4-BE49-F238E27FC236}">
                <a16:creationId xmlns:a16="http://schemas.microsoft.com/office/drawing/2014/main" id="{4FE56DF5-AD5B-DE44-B205-209AD17D8EDF}"/>
              </a:ext>
            </a:extLst>
          </p:cNvPr>
          <p:cNvSpPr txBox="1"/>
          <p:nvPr/>
        </p:nvSpPr>
        <p:spPr>
          <a:xfrm>
            <a:off x="4219502" y="4115764"/>
            <a:ext cx="2067826"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interaction model</a:t>
            </a:r>
          </a:p>
        </p:txBody>
      </p:sp>
      <p:sp>
        <p:nvSpPr>
          <p:cNvPr id="35" name="TextBox 34">
            <a:extLst>
              <a:ext uri="{FF2B5EF4-FFF2-40B4-BE49-F238E27FC236}">
                <a16:creationId xmlns:a16="http://schemas.microsoft.com/office/drawing/2014/main" id="{61CFB714-188D-0142-ABDE-2E55EDDE0C33}"/>
              </a:ext>
            </a:extLst>
          </p:cNvPr>
          <p:cNvSpPr txBox="1"/>
          <p:nvPr/>
        </p:nvSpPr>
        <p:spPr>
          <a:xfrm>
            <a:off x="2190416" y="4578602"/>
            <a:ext cx="1864960"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persona model</a:t>
            </a:r>
          </a:p>
        </p:txBody>
      </p:sp>
      <p:sp>
        <p:nvSpPr>
          <p:cNvPr id="36" name="TextBox 35">
            <a:extLst>
              <a:ext uri="{FF2B5EF4-FFF2-40B4-BE49-F238E27FC236}">
                <a16:creationId xmlns:a16="http://schemas.microsoft.com/office/drawing/2014/main" id="{B9CADC7D-6DD4-1B4D-8DEE-0C5EEB7FAFE4}"/>
              </a:ext>
            </a:extLst>
          </p:cNvPr>
          <p:cNvSpPr txBox="1"/>
          <p:nvPr/>
        </p:nvSpPr>
        <p:spPr>
          <a:xfrm>
            <a:off x="7742808" y="2219994"/>
            <a:ext cx="1512422" cy="707886"/>
          </a:xfrm>
          <a:prstGeom prst="rect">
            <a:avLst/>
          </a:prstGeom>
          <a:noFill/>
          <a:effectLst/>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object model</a:t>
            </a:r>
          </a:p>
        </p:txBody>
      </p:sp>
      <p:cxnSp>
        <p:nvCxnSpPr>
          <p:cNvPr id="19" name="Straight Arrow Connector 18">
            <a:extLst>
              <a:ext uri="{FF2B5EF4-FFF2-40B4-BE49-F238E27FC236}">
                <a16:creationId xmlns:a16="http://schemas.microsoft.com/office/drawing/2014/main" id="{0F62909A-EF02-E046-908E-9FDD9DDB6C97}"/>
              </a:ext>
            </a:extLst>
          </p:cNvPr>
          <p:cNvCxnSpPr>
            <a:cxnSpLocks/>
          </p:cNvCxnSpPr>
          <p:nvPr/>
        </p:nvCxnSpPr>
        <p:spPr>
          <a:xfrm flipH="1">
            <a:off x="7976217" y="3682271"/>
            <a:ext cx="539173"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9D8DEE-0489-A947-BA6F-145E48413B00}"/>
              </a:ext>
            </a:extLst>
          </p:cNvPr>
          <p:cNvCxnSpPr>
            <a:cxnSpLocks/>
          </p:cNvCxnSpPr>
          <p:nvPr/>
        </p:nvCxnSpPr>
        <p:spPr>
          <a:xfrm flipV="1">
            <a:off x="7976216" y="4219465"/>
            <a:ext cx="942544" cy="838314"/>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ADA01C-3DD5-CD4F-B688-847857BFD01A}"/>
              </a:ext>
            </a:extLst>
          </p:cNvPr>
          <p:cNvCxnSpPr>
            <a:cxnSpLocks/>
          </p:cNvCxnSpPr>
          <p:nvPr/>
        </p:nvCxnSpPr>
        <p:spPr>
          <a:xfrm flipH="1">
            <a:off x="9434930" y="4566246"/>
            <a:ext cx="2" cy="449889"/>
          </a:xfrm>
          <a:prstGeom prst="straightConnector1">
            <a:avLst/>
          </a:prstGeom>
          <a:ln w="38100" cmpd="sng">
            <a:solidFill>
              <a:schemeClr val="accent6">
                <a:lumMod val="75000"/>
              </a:schemeClr>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9032029-8FD6-C248-9642-6C086338113A}"/>
              </a:ext>
            </a:extLst>
          </p:cNvPr>
          <p:cNvSpPr txBox="1"/>
          <p:nvPr/>
        </p:nvSpPr>
        <p:spPr>
          <a:xfrm>
            <a:off x="4786586" y="1153668"/>
            <a:ext cx="1253797"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value model</a:t>
            </a:r>
          </a:p>
        </p:txBody>
      </p:sp>
      <p:sp>
        <p:nvSpPr>
          <p:cNvPr id="41" name="Cloud 40">
            <a:extLst>
              <a:ext uri="{FF2B5EF4-FFF2-40B4-BE49-F238E27FC236}">
                <a16:creationId xmlns:a16="http://schemas.microsoft.com/office/drawing/2014/main" id="{3B3398D5-FDE8-754A-94E1-5483C1722322}"/>
              </a:ext>
            </a:extLst>
          </p:cNvPr>
          <p:cNvSpPr/>
          <p:nvPr/>
        </p:nvSpPr>
        <p:spPr>
          <a:xfrm>
            <a:off x="4438246" y="926769"/>
            <a:ext cx="2083744" cy="1310525"/>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47" name="Oval 46">
            <a:extLst>
              <a:ext uri="{FF2B5EF4-FFF2-40B4-BE49-F238E27FC236}">
                <a16:creationId xmlns:a16="http://schemas.microsoft.com/office/drawing/2014/main" id="{26447C8C-C025-A84A-B7E5-3540780E3BD5}"/>
              </a:ext>
            </a:extLst>
          </p:cNvPr>
          <p:cNvSpPr/>
          <p:nvPr/>
        </p:nvSpPr>
        <p:spPr>
          <a:xfrm>
            <a:off x="4538387" y="2218188"/>
            <a:ext cx="338803" cy="338803"/>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48" name="Oval 47">
            <a:extLst>
              <a:ext uri="{FF2B5EF4-FFF2-40B4-BE49-F238E27FC236}">
                <a16:creationId xmlns:a16="http://schemas.microsoft.com/office/drawing/2014/main" id="{68D3BD19-D5D4-9E42-9BE1-BC5A74E8F996}"/>
              </a:ext>
            </a:extLst>
          </p:cNvPr>
          <p:cNvSpPr/>
          <p:nvPr/>
        </p:nvSpPr>
        <p:spPr>
          <a:xfrm>
            <a:off x="4403686" y="2650828"/>
            <a:ext cx="162384" cy="162384"/>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44" name="Title 43">
            <a:extLst>
              <a:ext uri="{FF2B5EF4-FFF2-40B4-BE49-F238E27FC236}">
                <a16:creationId xmlns:a16="http://schemas.microsoft.com/office/drawing/2014/main" id="{20E8AA9E-291A-6E4D-A5F6-DB041EE98275}"/>
              </a:ext>
            </a:extLst>
          </p:cNvPr>
          <p:cNvSpPr>
            <a:spLocks noGrp="1"/>
          </p:cNvSpPr>
          <p:nvPr>
            <p:ph type="title"/>
          </p:nvPr>
        </p:nvSpPr>
        <p:spPr>
          <a:xfrm>
            <a:off x="571503" y="63500"/>
            <a:ext cx="11045825" cy="990600"/>
          </a:xfrm>
        </p:spPr>
        <p:txBody>
          <a:bodyPr/>
          <a:lstStyle/>
          <a:p>
            <a:r>
              <a:rPr lang="en-US" b="1" dirty="0"/>
              <a:t>The Digital Machine</a:t>
            </a:r>
          </a:p>
        </p:txBody>
      </p:sp>
      <p:grpSp>
        <p:nvGrpSpPr>
          <p:cNvPr id="31" name="Group 30">
            <a:extLst>
              <a:ext uri="{FF2B5EF4-FFF2-40B4-BE49-F238E27FC236}">
                <a16:creationId xmlns:a16="http://schemas.microsoft.com/office/drawing/2014/main" id="{49778A4D-8DF9-874D-B923-8828706BB295}"/>
              </a:ext>
            </a:extLst>
          </p:cNvPr>
          <p:cNvGrpSpPr/>
          <p:nvPr/>
        </p:nvGrpSpPr>
        <p:grpSpPr>
          <a:xfrm>
            <a:off x="2096332" y="542100"/>
            <a:ext cx="9216714" cy="4024146"/>
            <a:chOff x="2096332" y="542100"/>
            <a:chExt cx="9216714" cy="4024146"/>
          </a:xfrm>
        </p:grpSpPr>
        <p:pic>
          <p:nvPicPr>
            <p:cNvPr id="32" name="Picture 6" descr="sales.png">
              <a:extLst>
                <a:ext uri="{FF2B5EF4-FFF2-40B4-BE49-F238E27FC236}">
                  <a16:creationId xmlns:a16="http://schemas.microsoft.com/office/drawing/2014/main" id="{B4976AAD-D162-E948-BC17-50B3206D797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096332" y="3542247"/>
              <a:ext cx="731520" cy="10239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product manager.png">
              <a:extLst>
                <a:ext uri="{FF2B5EF4-FFF2-40B4-BE49-F238E27FC236}">
                  <a16:creationId xmlns:a16="http://schemas.microsoft.com/office/drawing/2014/main" id="{D618D600-6077-ED4B-A53A-68C2DCC1233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53770" y="542100"/>
              <a:ext cx="731520" cy="10239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engineer.png">
              <a:extLst>
                <a:ext uri="{FF2B5EF4-FFF2-40B4-BE49-F238E27FC236}">
                  <a16:creationId xmlns:a16="http://schemas.microsoft.com/office/drawing/2014/main" id="{AE6A3729-6300-6F45-A13A-C94B74898FBD}"/>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581526" y="3526034"/>
              <a:ext cx="731520" cy="102399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productl designer .png">
              <a:extLst>
                <a:ext uri="{FF2B5EF4-FFF2-40B4-BE49-F238E27FC236}">
                  <a16:creationId xmlns:a16="http://schemas.microsoft.com/office/drawing/2014/main" id="{67E96D6D-96C5-E24D-A657-4125433925B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865370" y="3116335"/>
              <a:ext cx="731520" cy="10239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4175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200"/>
                                        <p:tgtEl>
                                          <p:spTgt spid="48"/>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200"/>
                                        <p:tgtEl>
                                          <p:spTgt spid="47"/>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par>
                          <p:cTn id="23" fill="hold">
                            <p:stCondLst>
                              <p:cond delay="1400"/>
                            </p:stCondLst>
                            <p:childTnLst>
                              <p:par>
                                <p:cTn id="24" presetID="10"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1900"/>
                            </p:stCondLst>
                            <p:childTnLst>
                              <p:par>
                                <p:cTn id="28" presetID="10"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par>
                          <p:cTn id="31" fill="hold">
                            <p:stCondLst>
                              <p:cond delay="2400"/>
                            </p:stCondLst>
                            <p:childTnLst>
                              <p:par>
                                <p:cTn id="32" presetID="10" presetClass="entr" presetSubtype="0"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0" grpId="0"/>
      <p:bldP spid="41" grpId="0" animBg="1"/>
      <p:bldP spid="47" grpId="0" animBg="1"/>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72423" y="3244334"/>
            <a:ext cx="243978" cy="369332"/>
          </a:xfrm>
          <a:prstGeom prst="rect">
            <a:avLst/>
          </a:prstGeom>
        </p:spPr>
        <p:txBody>
          <a:bodyPr wrap="none">
            <a:spAutoFit/>
          </a:bodyPr>
          <a:lstStyle/>
          <a:p>
            <a:r>
              <a:rPr lang="sk-SK" dirty="0"/>
              <a:t> </a:t>
            </a:r>
            <a:endParaRPr lang="en-US" dirty="0"/>
          </a:p>
        </p:txBody>
      </p:sp>
    </p:spTree>
    <p:extLst>
      <p:ext uri="{BB962C8B-B14F-4D97-AF65-F5344CB8AC3E}">
        <p14:creationId xmlns:p14="http://schemas.microsoft.com/office/powerpoint/2010/main" val="217214158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A4A58CC-3F22-184A-B5A8-C4F94C6D92AA}"/>
              </a:ext>
            </a:extLst>
          </p:cNvPr>
          <p:cNvSpPr>
            <a:spLocks noGrp="1"/>
          </p:cNvSpPr>
          <p:nvPr>
            <p:ph type="body" idx="11"/>
          </p:nvPr>
        </p:nvSpPr>
        <p:spPr>
          <a:xfrm>
            <a:off x="1125939" y="1618114"/>
            <a:ext cx="6189261" cy="927386"/>
          </a:xfrm>
        </p:spPr>
        <p:txBody>
          <a:bodyPr/>
          <a:lstStyle/>
          <a:p>
            <a:pPr algn="l">
              <a:lnSpc>
                <a:spcPct val="140000"/>
              </a:lnSpc>
              <a:spcAft>
                <a:spcPts val="1800"/>
              </a:spcAft>
            </a:pPr>
            <a:r>
              <a:rPr lang="en-US" sz="2800" b="1" dirty="0"/>
              <a:t>“Models are ideas about the world—how it might be organized and how it might work.” </a:t>
            </a:r>
          </a:p>
          <a:p>
            <a:pPr>
              <a:lnSpc>
                <a:spcPct val="100000"/>
              </a:lnSpc>
            </a:pPr>
            <a:r>
              <a:rPr lang="en-US" dirty="0"/>
              <a:t>— Hugh </a:t>
            </a:r>
            <a:r>
              <a:rPr lang="en-US" dirty="0" err="1"/>
              <a:t>Dubberly</a:t>
            </a:r>
            <a:endParaRPr lang="en-US" dirty="0"/>
          </a:p>
        </p:txBody>
      </p:sp>
    </p:spTree>
    <p:extLst>
      <p:ext uri="{BB962C8B-B14F-4D97-AF65-F5344CB8AC3E}">
        <p14:creationId xmlns:p14="http://schemas.microsoft.com/office/powerpoint/2010/main" val="3624916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C75BB98A-BAE5-5841-8884-D480FFC096EF}"/>
              </a:ext>
            </a:extLst>
          </p:cNvPr>
          <p:cNvPicPr>
            <a:picLocks noChangeAspect="1" noChangeArrowheads="1"/>
          </p:cNvPicPr>
          <p:nvPr/>
        </p:nvPicPr>
        <p:blipFill>
          <a:blip r:embed="rId2"/>
          <a:stretch>
            <a:fillRect/>
          </a:stretch>
        </p:blipFill>
        <p:spPr bwMode="auto">
          <a:xfrm>
            <a:off x="2632639" y="354449"/>
            <a:ext cx="7505509" cy="5739507"/>
          </a:xfrm>
          <a:prstGeom prst="rect">
            <a:avLst/>
          </a:prstGeom>
          <a:noFill/>
          <a:ln>
            <a:noFill/>
          </a:ln>
          <a:effectLst>
            <a:outerShdw blurRad="203200" sx="102000" sy="102000" algn="c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6DBA418-1B40-E741-B5BF-09942DA2B559}"/>
              </a:ext>
            </a:extLst>
          </p:cNvPr>
          <p:cNvSpPr>
            <a:spLocks noGrp="1"/>
          </p:cNvSpPr>
          <p:nvPr>
            <p:ph type="body" sz="quarter" idx="16"/>
          </p:nvPr>
        </p:nvSpPr>
        <p:spPr>
          <a:xfrm>
            <a:off x="7605858" y="5840963"/>
            <a:ext cx="2377898" cy="123111"/>
          </a:xfrm>
        </p:spPr>
        <p:txBody>
          <a:bodyPr/>
          <a:lstStyle/>
          <a:p>
            <a:pPr algn="r">
              <a:spcBef>
                <a:spcPts val="0"/>
              </a:spcBef>
              <a:spcAft>
                <a:spcPts val="0"/>
              </a:spcAft>
            </a:pPr>
            <a:r>
              <a:rPr lang="en-US" sz="800" dirty="0">
                <a:solidFill>
                  <a:schemeClr val="bg1">
                    <a:lumMod val="75000"/>
                  </a:schemeClr>
                </a:solidFill>
              </a:rPr>
              <a:t>redrawn from </a:t>
            </a:r>
            <a:r>
              <a:rPr lang="en-US" sz="800" dirty="0" err="1">
                <a:solidFill>
                  <a:schemeClr val="bg1">
                    <a:lumMod val="75000"/>
                  </a:schemeClr>
                </a:solidFill>
              </a:rPr>
              <a:t>dubberly</a:t>
            </a:r>
            <a:r>
              <a:rPr lang="en-US" sz="800" dirty="0">
                <a:solidFill>
                  <a:schemeClr val="bg1">
                    <a:lumMod val="75000"/>
                  </a:schemeClr>
                </a:solidFill>
              </a:rPr>
              <a:t>, model of models, 2009 </a:t>
            </a:r>
          </a:p>
        </p:txBody>
      </p:sp>
    </p:spTree>
    <p:extLst>
      <p:ext uri="{BB962C8B-B14F-4D97-AF65-F5344CB8AC3E}">
        <p14:creationId xmlns:p14="http://schemas.microsoft.com/office/powerpoint/2010/main" val="1365717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8CBC65-9955-654A-A3B3-FAF7E39BE220}"/>
              </a:ext>
            </a:extLst>
          </p:cNvPr>
          <p:cNvSpPr/>
          <p:nvPr/>
        </p:nvSpPr>
        <p:spPr>
          <a:xfrm>
            <a:off x="2633472" y="356616"/>
            <a:ext cx="7507223" cy="5742432"/>
          </a:xfrm>
          <a:prstGeom prst="rect">
            <a:avLst/>
          </a:prstGeom>
          <a:solidFill>
            <a:srgbClr val="F2F2F2"/>
          </a:solidFill>
          <a:ln>
            <a:noFill/>
          </a:ln>
          <a:effectLst>
            <a:outerShdw blurRad="2032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8" name="TextBox 7">
            <a:extLst>
              <a:ext uri="{FF2B5EF4-FFF2-40B4-BE49-F238E27FC236}">
                <a16:creationId xmlns:a16="http://schemas.microsoft.com/office/drawing/2014/main" id="{3CBD1AF3-A667-A944-83C7-E9AEDA7E6524}"/>
              </a:ext>
            </a:extLst>
          </p:cNvPr>
          <p:cNvSpPr txBox="1"/>
          <p:nvPr/>
        </p:nvSpPr>
        <p:spPr>
          <a:xfrm>
            <a:off x="3535536" y="2915755"/>
            <a:ext cx="2030794" cy="672434"/>
          </a:xfrm>
          <a:prstGeom prst="rect">
            <a:avLst/>
          </a:prstGeom>
          <a:noFill/>
        </p:spPr>
        <p:txBody>
          <a:bodyPr wrap="none" rtlCol="0">
            <a:spAutoFit/>
          </a:bodyPr>
          <a:lstStyle/>
          <a:p>
            <a:pPr>
              <a:spcBef>
                <a:spcPts val="300"/>
              </a:spcBef>
              <a:spcAft>
                <a:spcPts val="600"/>
              </a:spcAft>
            </a:pPr>
            <a:r>
              <a:rPr lang="en-US" sz="3600" dirty="0">
                <a:solidFill>
                  <a:schemeClr val="accent2">
                    <a:lumMod val="50000"/>
                  </a:schemeClr>
                </a:solidFill>
                <a:latin typeface="Futura Condensed Medium" panose="020B0602020204020303" pitchFamily="34" charset="-79"/>
                <a:cs typeface="Salesforce Sans"/>
              </a:rPr>
              <a:t>observations</a:t>
            </a:r>
          </a:p>
        </p:txBody>
      </p:sp>
      <p:sp>
        <p:nvSpPr>
          <p:cNvPr id="9" name="TextBox 8">
            <a:extLst>
              <a:ext uri="{FF2B5EF4-FFF2-40B4-BE49-F238E27FC236}">
                <a16:creationId xmlns:a16="http://schemas.microsoft.com/office/drawing/2014/main" id="{FD0D033A-6D61-D645-A3EC-4A7AEF69E0BC}"/>
              </a:ext>
            </a:extLst>
          </p:cNvPr>
          <p:cNvSpPr txBox="1"/>
          <p:nvPr/>
        </p:nvSpPr>
        <p:spPr>
          <a:xfrm>
            <a:off x="7645998" y="2915755"/>
            <a:ext cx="1252785" cy="672434"/>
          </a:xfrm>
          <a:prstGeom prst="rect">
            <a:avLst/>
          </a:prstGeom>
          <a:noFill/>
        </p:spPr>
        <p:txBody>
          <a:bodyPr wrap="none" rtlCol="0">
            <a:spAutoFit/>
          </a:bodyPr>
          <a:lstStyle/>
          <a:p>
            <a:pPr>
              <a:spcBef>
                <a:spcPts val="300"/>
              </a:spcBef>
              <a:spcAft>
                <a:spcPts val="600"/>
              </a:spcAft>
            </a:pPr>
            <a:r>
              <a:rPr lang="en-US" sz="3600" dirty="0">
                <a:solidFill>
                  <a:schemeClr val="accent2">
                    <a:lumMod val="50000"/>
                  </a:schemeClr>
                </a:solidFill>
                <a:latin typeface="Futura Condensed Medium" panose="020B0602020204020303" pitchFamily="34" charset="-79"/>
                <a:cs typeface="Salesforce Sans"/>
              </a:rPr>
              <a:t>models</a:t>
            </a:r>
          </a:p>
        </p:txBody>
      </p:sp>
      <p:sp>
        <p:nvSpPr>
          <p:cNvPr id="14" name="Freeform 13">
            <a:extLst>
              <a:ext uri="{FF2B5EF4-FFF2-40B4-BE49-F238E27FC236}">
                <a16:creationId xmlns:a16="http://schemas.microsoft.com/office/drawing/2014/main" id="{E50F9A1C-5C8D-1C4D-9B27-3966DAE44CB8}"/>
              </a:ext>
            </a:extLst>
          </p:cNvPr>
          <p:cNvSpPr/>
          <p:nvPr/>
        </p:nvSpPr>
        <p:spPr>
          <a:xfrm>
            <a:off x="5279787" y="1736252"/>
            <a:ext cx="2397923" cy="524076"/>
          </a:xfrm>
          <a:custGeom>
            <a:avLst/>
            <a:gdLst>
              <a:gd name="connsiteX0" fmla="*/ 0 w 1902940"/>
              <a:gd name="connsiteY0" fmla="*/ 420145 h 420145"/>
              <a:gd name="connsiteX1" fmla="*/ 988540 w 1902940"/>
              <a:gd name="connsiteY1" fmla="*/ 15 h 420145"/>
              <a:gd name="connsiteX2" fmla="*/ 1902940 w 1902940"/>
              <a:gd name="connsiteY2" fmla="*/ 407788 h 420145"/>
              <a:gd name="connsiteX0" fmla="*/ 0 w 1902940"/>
              <a:gd name="connsiteY0" fmla="*/ 420810 h 420810"/>
              <a:gd name="connsiteX1" fmla="*/ 988540 w 1902940"/>
              <a:gd name="connsiteY1" fmla="*/ 680 h 420810"/>
              <a:gd name="connsiteX2" fmla="*/ 1902940 w 1902940"/>
              <a:gd name="connsiteY2" fmla="*/ 408453 h 420810"/>
              <a:gd name="connsiteX0" fmla="*/ 0 w 1902940"/>
              <a:gd name="connsiteY0" fmla="*/ 408492 h 408492"/>
              <a:gd name="connsiteX1" fmla="*/ 939113 w 1902940"/>
              <a:gd name="connsiteY1" fmla="*/ 719 h 408492"/>
              <a:gd name="connsiteX2" fmla="*/ 1902940 w 1902940"/>
              <a:gd name="connsiteY2" fmla="*/ 396135 h 408492"/>
              <a:gd name="connsiteX0" fmla="*/ 0 w 1902940"/>
              <a:gd name="connsiteY0" fmla="*/ 408492 h 408492"/>
              <a:gd name="connsiteX1" fmla="*/ 939113 w 1902940"/>
              <a:gd name="connsiteY1" fmla="*/ 719 h 408492"/>
              <a:gd name="connsiteX2" fmla="*/ 1902940 w 1902940"/>
              <a:gd name="connsiteY2" fmla="*/ 396135 h 408492"/>
              <a:gd name="connsiteX0" fmla="*/ 0 w 1902940"/>
              <a:gd name="connsiteY0" fmla="*/ 408492 h 408494"/>
              <a:gd name="connsiteX1" fmla="*/ 939113 w 1902940"/>
              <a:gd name="connsiteY1" fmla="*/ 719 h 408494"/>
              <a:gd name="connsiteX2" fmla="*/ 1902940 w 1902940"/>
              <a:gd name="connsiteY2" fmla="*/ 396135 h 408494"/>
              <a:gd name="connsiteX0" fmla="*/ 0 w 1902940"/>
              <a:gd name="connsiteY0" fmla="*/ 408152 h 408154"/>
              <a:gd name="connsiteX1" fmla="*/ 939113 w 1902940"/>
              <a:gd name="connsiteY1" fmla="*/ 379 h 408154"/>
              <a:gd name="connsiteX2" fmla="*/ 1902940 w 1902940"/>
              <a:gd name="connsiteY2" fmla="*/ 395795 h 408154"/>
              <a:gd name="connsiteX0" fmla="*/ 0 w 1902940"/>
              <a:gd name="connsiteY0" fmla="*/ 407782 h 407783"/>
              <a:gd name="connsiteX1" fmla="*/ 939113 w 1902940"/>
              <a:gd name="connsiteY1" fmla="*/ 9 h 407783"/>
              <a:gd name="connsiteX2" fmla="*/ 1902940 w 1902940"/>
              <a:gd name="connsiteY2" fmla="*/ 395425 h 407783"/>
            </a:gdLst>
            <a:ahLst/>
            <a:cxnLst>
              <a:cxn ang="0">
                <a:pos x="connsiteX0" y="connsiteY0"/>
              </a:cxn>
              <a:cxn ang="0">
                <a:pos x="connsiteX1" y="connsiteY1"/>
              </a:cxn>
              <a:cxn ang="0">
                <a:pos x="connsiteX2" y="connsiteY2"/>
              </a:cxn>
            </a:cxnLst>
            <a:rect l="l" t="t" r="r" b="b"/>
            <a:pathLst>
              <a:path w="1902940" h="407783">
                <a:moveTo>
                  <a:pt x="0" y="407782"/>
                </a:moveTo>
                <a:cubicBezTo>
                  <a:pt x="14415" y="408811"/>
                  <a:pt x="362465" y="2068"/>
                  <a:pt x="939113" y="9"/>
                </a:cubicBezTo>
                <a:cubicBezTo>
                  <a:pt x="1515761" y="-2050"/>
                  <a:pt x="1876167" y="388216"/>
                  <a:pt x="1902940" y="395425"/>
                </a:cubicBezTo>
              </a:path>
            </a:pathLst>
          </a:custGeom>
          <a:noFill/>
          <a:ln w="25400">
            <a:solidFill>
              <a:schemeClr val="tx2"/>
            </a:solidFill>
            <a:tailEnd type="arrow" w="lg" len="lg"/>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BC71FB6-AB33-794F-B618-A758C25D9FDC}"/>
              </a:ext>
            </a:extLst>
          </p:cNvPr>
          <p:cNvSpPr txBox="1"/>
          <p:nvPr/>
        </p:nvSpPr>
        <p:spPr>
          <a:xfrm>
            <a:off x="5807683" y="1097628"/>
            <a:ext cx="1342132" cy="538894"/>
          </a:xfrm>
          <a:prstGeom prst="rect">
            <a:avLst/>
          </a:prstGeom>
          <a:noFill/>
        </p:spPr>
        <p:txBody>
          <a:bodyPr wrap="square" rtlCol="0">
            <a:spAutoFit/>
          </a:bodyPr>
          <a:lstStyle/>
          <a:p>
            <a:pPr algn="ctr">
              <a:spcBef>
                <a:spcPts val="300"/>
              </a:spcBef>
              <a:spcAft>
                <a:spcPts val="600"/>
              </a:spcAft>
            </a:pPr>
            <a:r>
              <a:rPr lang="en-US" sz="2800" dirty="0">
                <a:solidFill>
                  <a:schemeClr val="tx2"/>
                </a:solidFill>
                <a:latin typeface="Futura Condensed Medium" panose="020B0602020204020303" pitchFamily="34" charset="-79"/>
                <a:cs typeface="Salesforce Sans"/>
              </a:rPr>
              <a:t>suggest</a:t>
            </a:r>
          </a:p>
        </p:txBody>
      </p:sp>
      <p:grpSp>
        <p:nvGrpSpPr>
          <p:cNvPr id="3" name="Group 2">
            <a:extLst>
              <a:ext uri="{FF2B5EF4-FFF2-40B4-BE49-F238E27FC236}">
                <a16:creationId xmlns:a16="http://schemas.microsoft.com/office/drawing/2014/main" id="{5DFA9055-A787-CC4D-82B2-BCB245214DC6}"/>
              </a:ext>
            </a:extLst>
          </p:cNvPr>
          <p:cNvGrpSpPr/>
          <p:nvPr/>
        </p:nvGrpSpPr>
        <p:grpSpPr>
          <a:xfrm>
            <a:off x="5030956" y="4220207"/>
            <a:ext cx="2895585" cy="1162506"/>
            <a:chOff x="5030956" y="4220207"/>
            <a:chExt cx="2895585" cy="1162506"/>
          </a:xfrm>
        </p:grpSpPr>
        <p:sp>
          <p:nvSpPr>
            <p:cNvPr id="12" name="Freeform 11">
              <a:extLst>
                <a:ext uri="{FF2B5EF4-FFF2-40B4-BE49-F238E27FC236}">
                  <a16:creationId xmlns:a16="http://schemas.microsoft.com/office/drawing/2014/main" id="{204F20B5-1C27-1545-B953-5BABC1E1EC3C}"/>
                </a:ext>
              </a:extLst>
            </p:cNvPr>
            <p:cNvSpPr/>
            <p:nvPr/>
          </p:nvSpPr>
          <p:spPr>
            <a:xfrm rot="10800000">
              <a:off x="5279788" y="4220207"/>
              <a:ext cx="2397923" cy="524076"/>
            </a:xfrm>
            <a:custGeom>
              <a:avLst/>
              <a:gdLst>
                <a:gd name="connsiteX0" fmla="*/ 0 w 1902940"/>
                <a:gd name="connsiteY0" fmla="*/ 420145 h 420145"/>
                <a:gd name="connsiteX1" fmla="*/ 988540 w 1902940"/>
                <a:gd name="connsiteY1" fmla="*/ 15 h 420145"/>
                <a:gd name="connsiteX2" fmla="*/ 1902940 w 1902940"/>
                <a:gd name="connsiteY2" fmla="*/ 407788 h 420145"/>
                <a:gd name="connsiteX0" fmla="*/ 0 w 1902940"/>
                <a:gd name="connsiteY0" fmla="*/ 420810 h 420810"/>
                <a:gd name="connsiteX1" fmla="*/ 988540 w 1902940"/>
                <a:gd name="connsiteY1" fmla="*/ 680 h 420810"/>
                <a:gd name="connsiteX2" fmla="*/ 1902940 w 1902940"/>
                <a:gd name="connsiteY2" fmla="*/ 408453 h 420810"/>
                <a:gd name="connsiteX0" fmla="*/ 0 w 1902940"/>
                <a:gd name="connsiteY0" fmla="*/ 408492 h 408492"/>
                <a:gd name="connsiteX1" fmla="*/ 939113 w 1902940"/>
                <a:gd name="connsiteY1" fmla="*/ 719 h 408492"/>
                <a:gd name="connsiteX2" fmla="*/ 1902940 w 1902940"/>
                <a:gd name="connsiteY2" fmla="*/ 396135 h 408492"/>
                <a:gd name="connsiteX0" fmla="*/ 0 w 1902940"/>
                <a:gd name="connsiteY0" fmla="*/ 408492 h 408492"/>
                <a:gd name="connsiteX1" fmla="*/ 939113 w 1902940"/>
                <a:gd name="connsiteY1" fmla="*/ 719 h 408492"/>
                <a:gd name="connsiteX2" fmla="*/ 1902940 w 1902940"/>
                <a:gd name="connsiteY2" fmla="*/ 396135 h 408492"/>
                <a:gd name="connsiteX0" fmla="*/ 0 w 1902940"/>
                <a:gd name="connsiteY0" fmla="*/ 408492 h 408494"/>
                <a:gd name="connsiteX1" fmla="*/ 939113 w 1902940"/>
                <a:gd name="connsiteY1" fmla="*/ 719 h 408494"/>
                <a:gd name="connsiteX2" fmla="*/ 1902940 w 1902940"/>
                <a:gd name="connsiteY2" fmla="*/ 396135 h 408494"/>
                <a:gd name="connsiteX0" fmla="*/ 0 w 1902940"/>
                <a:gd name="connsiteY0" fmla="*/ 408152 h 408154"/>
                <a:gd name="connsiteX1" fmla="*/ 939113 w 1902940"/>
                <a:gd name="connsiteY1" fmla="*/ 379 h 408154"/>
                <a:gd name="connsiteX2" fmla="*/ 1902940 w 1902940"/>
                <a:gd name="connsiteY2" fmla="*/ 395795 h 408154"/>
                <a:gd name="connsiteX0" fmla="*/ 0 w 1902940"/>
                <a:gd name="connsiteY0" fmla="*/ 407782 h 407783"/>
                <a:gd name="connsiteX1" fmla="*/ 939113 w 1902940"/>
                <a:gd name="connsiteY1" fmla="*/ 9 h 407783"/>
                <a:gd name="connsiteX2" fmla="*/ 1902940 w 1902940"/>
                <a:gd name="connsiteY2" fmla="*/ 395425 h 407783"/>
              </a:gdLst>
              <a:ahLst/>
              <a:cxnLst>
                <a:cxn ang="0">
                  <a:pos x="connsiteX0" y="connsiteY0"/>
                </a:cxn>
                <a:cxn ang="0">
                  <a:pos x="connsiteX1" y="connsiteY1"/>
                </a:cxn>
                <a:cxn ang="0">
                  <a:pos x="connsiteX2" y="connsiteY2"/>
                </a:cxn>
              </a:cxnLst>
              <a:rect l="l" t="t" r="r" b="b"/>
              <a:pathLst>
                <a:path w="1902940" h="407783">
                  <a:moveTo>
                    <a:pt x="0" y="407782"/>
                  </a:moveTo>
                  <a:cubicBezTo>
                    <a:pt x="14415" y="408811"/>
                    <a:pt x="362465" y="2068"/>
                    <a:pt x="939113" y="9"/>
                  </a:cubicBezTo>
                  <a:cubicBezTo>
                    <a:pt x="1515761" y="-2050"/>
                    <a:pt x="1876167" y="388216"/>
                    <a:pt x="1902940" y="395425"/>
                  </a:cubicBezTo>
                </a:path>
              </a:pathLst>
            </a:custGeom>
            <a:noFill/>
            <a:ln w="25400">
              <a:solidFill>
                <a:schemeClr val="tx2"/>
              </a:solidFill>
              <a:tailEnd type="arrow" w="lg" len="lg"/>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7B394EC-7017-ED46-B958-D7F299DA41FA}"/>
                </a:ext>
              </a:extLst>
            </p:cNvPr>
            <p:cNvSpPr txBox="1"/>
            <p:nvPr/>
          </p:nvSpPr>
          <p:spPr>
            <a:xfrm>
              <a:off x="5030956" y="4843819"/>
              <a:ext cx="2895585" cy="538894"/>
            </a:xfrm>
            <a:prstGeom prst="rect">
              <a:avLst/>
            </a:prstGeom>
            <a:noFill/>
          </p:spPr>
          <p:txBody>
            <a:bodyPr wrap="square" rtlCol="0">
              <a:spAutoFit/>
            </a:bodyPr>
            <a:lstStyle/>
            <a:p>
              <a:pPr algn="ctr">
                <a:spcBef>
                  <a:spcPts val="300"/>
                </a:spcBef>
                <a:spcAft>
                  <a:spcPts val="600"/>
                </a:spcAft>
              </a:pPr>
              <a:r>
                <a:rPr lang="en-US" sz="2800" dirty="0">
                  <a:solidFill>
                    <a:schemeClr val="tx2"/>
                  </a:solidFill>
                  <a:latin typeface="Futura Condensed Medium" panose="020B0602020204020303" pitchFamily="34" charset="-79"/>
                  <a:cs typeface="Salesforce Sans"/>
                </a:rPr>
                <a:t>frame &amp; filter</a:t>
              </a:r>
            </a:p>
          </p:txBody>
        </p:sp>
      </p:grpSp>
      <p:sp>
        <p:nvSpPr>
          <p:cNvPr id="4" name="Text Placeholder 3">
            <a:extLst>
              <a:ext uri="{FF2B5EF4-FFF2-40B4-BE49-F238E27FC236}">
                <a16:creationId xmlns:a16="http://schemas.microsoft.com/office/drawing/2014/main" id="{06DBA418-1B40-E741-B5BF-09942DA2B559}"/>
              </a:ext>
            </a:extLst>
          </p:cNvPr>
          <p:cNvSpPr>
            <a:spLocks noGrp="1"/>
          </p:cNvSpPr>
          <p:nvPr>
            <p:ph type="body" sz="quarter" idx="16"/>
          </p:nvPr>
        </p:nvSpPr>
        <p:spPr>
          <a:xfrm>
            <a:off x="7605858" y="5840963"/>
            <a:ext cx="2377898" cy="123111"/>
          </a:xfrm>
        </p:spPr>
        <p:txBody>
          <a:bodyPr/>
          <a:lstStyle/>
          <a:p>
            <a:pPr algn="r">
              <a:spcBef>
                <a:spcPts val="0"/>
              </a:spcBef>
              <a:spcAft>
                <a:spcPts val="0"/>
              </a:spcAft>
            </a:pPr>
            <a:r>
              <a:rPr lang="en-US" sz="800" dirty="0">
                <a:solidFill>
                  <a:schemeClr val="bg1">
                    <a:lumMod val="75000"/>
                  </a:schemeClr>
                </a:solidFill>
              </a:rPr>
              <a:t>redrawn from </a:t>
            </a:r>
            <a:r>
              <a:rPr lang="en-US" sz="800" dirty="0" err="1">
                <a:solidFill>
                  <a:schemeClr val="bg1">
                    <a:lumMod val="75000"/>
                  </a:schemeClr>
                </a:solidFill>
              </a:rPr>
              <a:t>dubberly</a:t>
            </a:r>
            <a:r>
              <a:rPr lang="en-US" sz="800" dirty="0">
                <a:solidFill>
                  <a:schemeClr val="bg1">
                    <a:lumMod val="75000"/>
                  </a:schemeClr>
                </a:solidFill>
              </a:rPr>
              <a:t>, model of models, 2009 </a:t>
            </a:r>
          </a:p>
        </p:txBody>
      </p:sp>
    </p:spTree>
    <p:extLst>
      <p:ext uri="{BB962C8B-B14F-4D97-AF65-F5344CB8AC3E}">
        <p14:creationId xmlns:p14="http://schemas.microsoft.com/office/powerpoint/2010/main" val="307202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9F58189A-532E-EC49-A5C9-1402432059A6}"/>
              </a:ext>
            </a:extLst>
          </p:cNvPr>
          <p:cNvPicPr>
            <a:picLocks noChangeAspect="1" noChangeArrowheads="1"/>
          </p:cNvPicPr>
          <p:nvPr/>
        </p:nvPicPr>
        <p:blipFill>
          <a:blip r:embed="rId2"/>
          <a:stretch>
            <a:fillRect/>
          </a:stretch>
        </p:blipFill>
        <p:spPr bwMode="auto">
          <a:xfrm>
            <a:off x="6423812" y="1471256"/>
            <a:ext cx="5449864" cy="4167543"/>
          </a:xfrm>
          <a:prstGeom prst="rect">
            <a:avLst/>
          </a:prstGeom>
          <a:noFill/>
          <a:ln>
            <a:noFill/>
          </a:ln>
          <a:effectLst>
            <a:outerShdw blurRad="203200" sx="102000" sy="102000" algn="c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93D1756-160C-7E45-8B7D-2F5E76713D38}"/>
              </a:ext>
            </a:extLst>
          </p:cNvPr>
          <p:cNvPicPr>
            <a:picLocks noChangeAspect="1" noChangeArrowheads="1"/>
          </p:cNvPicPr>
          <p:nvPr/>
        </p:nvPicPr>
        <p:blipFill>
          <a:blip r:embed="rId3"/>
          <a:stretch>
            <a:fillRect/>
          </a:stretch>
        </p:blipFill>
        <p:spPr bwMode="auto">
          <a:xfrm>
            <a:off x="328713" y="1471255"/>
            <a:ext cx="5449864" cy="4167543"/>
          </a:xfrm>
          <a:prstGeom prst="rect">
            <a:avLst/>
          </a:prstGeom>
          <a:noFill/>
          <a:ln>
            <a:noFill/>
          </a:ln>
          <a:effectLst>
            <a:outerShdw blurRad="203200" sx="102000" sy="102000" algn="c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B915B55B-3E96-D348-AB4A-BDD24FDA6167}"/>
              </a:ext>
            </a:extLst>
          </p:cNvPr>
          <p:cNvSpPr/>
          <p:nvPr/>
        </p:nvSpPr>
        <p:spPr>
          <a:xfrm>
            <a:off x="-944601" y="-381000"/>
            <a:ext cx="7980402" cy="8022114"/>
          </a:xfrm>
          <a:prstGeom prst="mathMultiply">
            <a:avLst>
              <a:gd name="adj1" fmla="val 9909"/>
            </a:avLst>
          </a:prstGeom>
          <a:solidFill>
            <a:schemeClr val="accent6">
              <a:alpha val="74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sp>
        <p:nvSpPr>
          <p:cNvPr id="11" name="Text Placeholder 3">
            <a:extLst>
              <a:ext uri="{FF2B5EF4-FFF2-40B4-BE49-F238E27FC236}">
                <a16:creationId xmlns:a16="http://schemas.microsoft.com/office/drawing/2014/main" id="{ED048477-ADDF-B844-93B9-D0B698B225E3}"/>
              </a:ext>
            </a:extLst>
          </p:cNvPr>
          <p:cNvSpPr>
            <a:spLocks noGrp="1"/>
          </p:cNvSpPr>
          <p:nvPr>
            <p:ph type="body" sz="quarter" idx="16"/>
          </p:nvPr>
        </p:nvSpPr>
        <p:spPr>
          <a:xfrm>
            <a:off x="9360013" y="6578401"/>
            <a:ext cx="2377898" cy="123111"/>
          </a:xfrm>
        </p:spPr>
        <p:txBody>
          <a:bodyPr/>
          <a:lstStyle/>
          <a:p>
            <a:pPr algn="r">
              <a:spcBef>
                <a:spcPts val="0"/>
              </a:spcBef>
              <a:spcAft>
                <a:spcPts val="0"/>
              </a:spcAft>
            </a:pPr>
            <a:r>
              <a:rPr lang="en-US" sz="800" dirty="0">
                <a:solidFill>
                  <a:schemeClr val="accent5"/>
                </a:solidFill>
              </a:rPr>
              <a:t>redrawn from </a:t>
            </a:r>
            <a:r>
              <a:rPr lang="en-US" sz="800" dirty="0" err="1">
                <a:solidFill>
                  <a:schemeClr val="accent5"/>
                </a:solidFill>
              </a:rPr>
              <a:t>dubberly</a:t>
            </a:r>
            <a:r>
              <a:rPr lang="en-US" sz="800" dirty="0">
                <a:solidFill>
                  <a:schemeClr val="accent5"/>
                </a:solidFill>
              </a:rPr>
              <a:t>, model of models, 2009 </a:t>
            </a:r>
          </a:p>
        </p:txBody>
      </p:sp>
    </p:spTree>
    <p:extLst>
      <p:ext uri="{BB962C8B-B14F-4D97-AF65-F5344CB8AC3E}">
        <p14:creationId xmlns:p14="http://schemas.microsoft.com/office/powerpoint/2010/main" val="2889498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a:extLst>
              <a:ext uri="{FF2B5EF4-FFF2-40B4-BE49-F238E27FC236}">
                <a16:creationId xmlns:a16="http://schemas.microsoft.com/office/drawing/2014/main" id="{B3F12526-CBDD-D74D-8490-DF61499540F5}"/>
              </a:ext>
            </a:extLst>
          </p:cNvPr>
          <p:cNvPicPr>
            <a:picLocks noChangeAspect="1" noChangeArrowheads="1"/>
          </p:cNvPicPr>
          <p:nvPr/>
        </p:nvPicPr>
        <p:blipFill>
          <a:blip r:embed="rId2"/>
          <a:stretch>
            <a:fillRect/>
          </a:stretch>
        </p:blipFill>
        <p:spPr bwMode="auto">
          <a:xfrm>
            <a:off x="2632639" y="354449"/>
            <a:ext cx="7505509" cy="5739506"/>
          </a:xfrm>
          <a:prstGeom prst="rect">
            <a:avLst/>
          </a:prstGeom>
          <a:noFill/>
          <a:ln>
            <a:noFill/>
          </a:ln>
          <a:effectLst>
            <a:outerShdw blurRad="203200" sx="102000" sy="102000" algn="c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
        <p:nvSpPr>
          <p:cNvPr id="16" name="Text Placeholder 3">
            <a:extLst>
              <a:ext uri="{FF2B5EF4-FFF2-40B4-BE49-F238E27FC236}">
                <a16:creationId xmlns:a16="http://schemas.microsoft.com/office/drawing/2014/main" id="{6FD2D875-5301-8742-B6F0-314B48EA640E}"/>
              </a:ext>
            </a:extLst>
          </p:cNvPr>
          <p:cNvSpPr>
            <a:spLocks noGrp="1"/>
          </p:cNvSpPr>
          <p:nvPr>
            <p:ph type="body" sz="quarter" idx="16"/>
          </p:nvPr>
        </p:nvSpPr>
        <p:spPr>
          <a:xfrm>
            <a:off x="7605858" y="5840963"/>
            <a:ext cx="2377898" cy="123111"/>
          </a:xfrm>
        </p:spPr>
        <p:txBody>
          <a:bodyPr/>
          <a:lstStyle/>
          <a:p>
            <a:pPr algn="r">
              <a:spcBef>
                <a:spcPts val="0"/>
              </a:spcBef>
              <a:spcAft>
                <a:spcPts val="0"/>
              </a:spcAft>
            </a:pPr>
            <a:r>
              <a:rPr lang="en-US" sz="800" dirty="0">
                <a:solidFill>
                  <a:schemeClr val="bg1">
                    <a:lumMod val="75000"/>
                  </a:schemeClr>
                </a:solidFill>
              </a:rPr>
              <a:t>adapted from </a:t>
            </a:r>
            <a:r>
              <a:rPr lang="en-US" sz="800" dirty="0" err="1">
                <a:solidFill>
                  <a:schemeClr val="bg1">
                    <a:lumMod val="75000"/>
                  </a:schemeClr>
                </a:solidFill>
              </a:rPr>
              <a:t>dubberly</a:t>
            </a:r>
            <a:r>
              <a:rPr lang="en-US" sz="800" dirty="0">
                <a:solidFill>
                  <a:schemeClr val="bg1">
                    <a:lumMod val="75000"/>
                  </a:schemeClr>
                </a:solidFill>
              </a:rPr>
              <a:t>, model of models, 2009 </a:t>
            </a:r>
          </a:p>
        </p:txBody>
      </p:sp>
    </p:spTree>
    <p:extLst>
      <p:ext uri="{BB962C8B-B14F-4D97-AF65-F5344CB8AC3E}">
        <p14:creationId xmlns:p14="http://schemas.microsoft.com/office/powerpoint/2010/main" val="35903720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56E7F0-A771-634E-AE98-9374D04FFF8C}"/>
              </a:ext>
            </a:extLst>
          </p:cNvPr>
          <p:cNvGrpSpPr/>
          <p:nvPr/>
        </p:nvGrpSpPr>
        <p:grpSpPr>
          <a:xfrm>
            <a:off x="0" y="5613735"/>
            <a:ext cx="7589850" cy="1245701"/>
            <a:chOff x="653211" y="5541228"/>
            <a:chExt cx="7589850" cy="1245701"/>
          </a:xfrm>
        </p:grpSpPr>
        <p:sp>
          <p:nvSpPr>
            <p:cNvPr id="31" name="Freeform 30">
              <a:extLst>
                <a:ext uri="{FF2B5EF4-FFF2-40B4-BE49-F238E27FC236}">
                  <a16:creationId xmlns:a16="http://schemas.microsoft.com/office/drawing/2014/main" id="{BCE91DC4-D82A-394B-8736-14E3DC75162F}"/>
                </a:ext>
              </a:extLst>
            </p:cNvPr>
            <p:cNvSpPr/>
            <p:nvPr/>
          </p:nvSpPr>
          <p:spPr>
            <a:xfrm>
              <a:off x="5125303" y="6278357"/>
              <a:ext cx="1668689" cy="323732"/>
            </a:xfrm>
            <a:custGeom>
              <a:avLst/>
              <a:gdLst>
                <a:gd name="connsiteX0" fmla="*/ 9780 w 3065930"/>
                <a:gd name="connsiteY0" fmla="*/ 0 h 322729"/>
                <a:gd name="connsiteX1" fmla="*/ 3065930 w 3065930"/>
                <a:gd name="connsiteY1" fmla="*/ 322729 h 322729"/>
                <a:gd name="connsiteX2" fmla="*/ 0 w 3065930"/>
                <a:gd name="connsiteY2" fmla="*/ 317839 h 322729"/>
                <a:gd name="connsiteX3" fmla="*/ 9780 w 3065930"/>
                <a:gd name="connsiteY3" fmla="*/ 0 h 322729"/>
                <a:gd name="connsiteX0" fmla="*/ 0 w 3085333"/>
                <a:gd name="connsiteY0" fmla="*/ 0 h 319487"/>
                <a:gd name="connsiteX1" fmla="*/ 3085333 w 3085333"/>
                <a:gd name="connsiteY1" fmla="*/ 319487 h 319487"/>
                <a:gd name="connsiteX2" fmla="*/ 19403 w 3085333"/>
                <a:gd name="connsiteY2" fmla="*/ 314597 h 319487"/>
                <a:gd name="connsiteX3" fmla="*/ 0 w 3085333"/>
                <a:gd name="connsiteY3" fmla="*/ 0 h 319487"/>
                <a:gd name="connsiteX0" fmla="*/ 0 w 3085333"/>
                <a:gd name="connsiteY0" fmla="*/ 0 h 319487"/>
                <a:gd name="connsiteX1" fmla="*/ 3085333 w 3085333"/>
                <a:gd name="connsiteY1" fmla="*/ 319487 h 319487"/>
                <a:gd name="connsiteX2" fmla="*/ 19403 w 3085333"/>
                <a:gd name="connsiteY2" fmla="*/ 314597 h 319487"/>
                <a:gd name="connsiteX3" fmla="*/ 0 w 3085333"/>
                <a:gd name="connsiteY3" fmla="*/ 0 h 319487"/>
                <a:gd name="connsiteX0" fmla="*/ 0 w 3114516"/>
                <a:gd name="connsiteY0" fmla="*/ 0 h 325972"/>
                <a:gd name="connsiteX1" fmla="*/ 3114516 w 3114516"/>
                <a:gd name="connsiteY1" fmla="*/ 325972 h 325972"/>
                <a:gd name="connsiteX2" fmla="*/ 48586 w 3114516"/>
                <a:gd name="connsiteY2" fmla="*/ 321082 h 325972"/>
                <a:gd name="connsiteX3" fmla="*/ 0 w 3114516"/>
                <a:gd name="connsiteY3" fmla="*/ 0 h 325972"/>
                <a:gd name="connsiteX0" fmla="*/ 0 w 3114516"/>
                <a:gd name="connsiteY0" fmla="*/ 0 h 325972"/>
                <a:gd name="connsiteX1" fmla="*/ 3114516 w 3114516"/>
                <a:gd name="connsiteY1" fmla="*/ 325972 h 325972"/>
                <a:gd name="connsiteX2" fmla="*/ 6433 w 3114516"/>
                <a:gd name="connsiteY2" fmla="*/ 324324 h 325972"/>
                <a:gd name="connsiteX3" fmla="*/ 0 w 3114516"/>
                <a:gd name="connsiteY3" fmla="*/ 0 h 325972"/>
                <a:gd name="connsiteX0" fmla="*/ 0 w 3114516"/>
                <a:gd name="connsiteY0" fmla="*/ 0 h 325972"/>
                <a:gd name="connsiteX1" fmla="*/ 3114516 w 3114516"/>
                <a:gd name="connsiteY1" fmla="*/ 325972 h 325972"/>
                <a:gd name="connsiteX2" fmla="*/ 6433 w 3114516"/>
                <a:gd name="connsiteY2" fmla="*/ 324324 h 325972"/>
                <a:gd name="connsiteX3" fmla="*/ 0 w 3114516"/>
                <a:gd name="connsiteY3" fmla="*/ 0 h 325972"/>
                <a:gd name="connsiteX0" fmla="*/ 0 w 3117758"/>
                <a:gd name="connsiteY0" fmla="*/ 0 h 332457"/>
                <a:gd name="connsiteX1" fmla="*/ 3117758 w 3117758"/>
                <a:gd name="connsiteY1" fmla="*/ 332457 h 332457"/>
                <a:gd name="connsiteX2" fmla="*/ 9675 w 3117758"/>
                <a:gd name="connsiteY2" fmla="*/ 330809 h 332457"/>
                <a:gd name="connsiteX3" fmla="*/ 0 w 3117758"/>
                <a:gd name="connsiteY3" fmla="*/ 0 h 332457"/>
                <a:gd name="connsiteX0" fmla="*/ 0 w 3117758"/>
                <a:gd name="connsiteY0" fmla="*/ 0 h 334052"/>
                <a:gd name="connsiteX1" fmla="*/ 3117758 w 3117758"/>
                <a:gd name="connsiteY1" fmla="*/ 332457 h 334052"/>
                <a:gd name="connsiteX2" fmla="*/ 3190 w 3117758"/>
                <a:gd name="connsiteY2" fmla="*/ 334052 h 334052"/>
                <a:gd name="connsiteX3" fmla="*/ 0 w 3117758"/>
                <a:gd name="connsiteY3" fmla="*/ 0 h 334052"/>
              </a:gdLst>
              <a:ahLst/>
              <a:cxnLst>
                <a:cxn ang="0">
                  <a:pos x="connsiteX0" y="connsiteY0"/>
                </a:cxn>
                <a:cxn ang="0">
                  <a:pos x="connsiteX1" y="connsiteY1"/>
                </a:cxn>
                <a:cxn ang="0">
                  <a:pos x="connsiteX2" y="connsiteY2"/>
                </a:cxn>
                <a:cxn ang="0">
                  <a:pos x="connsiteX3" y="connsiteY3"/>
                </a:cxn>
              </a:cxnLst>
              <a:rect l="l" t="t" r="r" b="b"/>
              <a:pathLst>
                <a:path w="3117758" h="334052">
                  <a:moveTo>
                    <a:pt x="0" y="0"/>
                  </a:moveTo>
                  <a:cubicBezTo>
                    <a:pt x="1683440" y="96769"/>
                    <a:pt x="2089314" y="225961"/>
                    <a:pt x="3117758" y="332457"/>
                  </a:cubicBezTo>
                  <a:lnTo>
                    <a:pt x="3190" y="334052"/>
                  </a:lnTo>
                  <a:cubicBezTo>
                    <a:pt x="2127" y="222701"/>
                    <a:pt x="1063" y="111351"/>
                    <a:pt x="0" y="0"/>
                  </a:cubicBezTo>
                  <a:close/>
                </a:path>
              </a:pathLst>
            </a:custGeom>
            <a:gradFill flip="none" rotWithShape="1">
              <a:gsLst>
                <a:gs pos="58000">
                  <a:srgbClr val="B2CB7B"/>
                </a:gs>
                <a:gs pos="0">
                  <a:srgbClr val="B2CB7B"/>
                </a:gs>
              </a:gsLst>
              <a:lin ang="54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6" name="Freeform 5">
              <a:extLst>
                <a:ext uri="{FF2B5EF4-FFF2-40B4-BE49-F238E27FC236}">
                  <a16:creationId xmlns:a16="http://schemas.microsoft.com/office/drawing/2014/main" id="{B401E374-ABD5-6247-8240-78E7C0CC2D10}"/>
                </a:ext>
              </a:extLst>
            </p:cNvPr>
            <p:cNvSpPr/>
            <p:nvPr/>
          </p:nvSpPr>
          <p:spPr>
            <a:xfrm>
              <a:off x="5125303" y="6456189"/>
              <a:ext cx="3117758" cy="330740"/>
            </a:xfrm>
            <a:custGeom>
              <a:avLst/>
              <a:gdLst>
                <a:gd name="connsiteX0" fmla="*/ 9780 w 3065930"/>
                <a:gd name="connsiteY0" fmla="*/ 0 h 322729"/>
                <a:gd name="connsiteX1" fmla="*/ 3065930 w 3065930"/>
                <a:gd name="connsiteY1" fmla="*/ 322729 h 322729"/>
                <a:gd name="connsiteX2" fmla="*/ 0 w 3065930"/>
                <a:gd name="connsiteY2" fmla="*/ 317839 h 322729"/>
                <a:gd name="connsiteX3" fmla="*/ 9780 w 3065930"/>
                <a:gd name="connsiteY3" fmla="*/ 0 h 322729"/>
                <a:gd name="connsiteX0" fmla="*/ 0 w 3085333"/>
                <a:gd name="connsiteY0" fmla="*/ 0 h 319487"/>
                <a:gd name="connsiteX1" fmla="*/ 3085333 w 3085333"/>
                <a:gd name="connsiteY1" fmla="*/ 319487 h 319487"/>
                <a:gd name="connsiteX2" fmla="*/ 19403 w 3085333"/>
                <a:gd name="connsiteY2" fmla="*/ 314597 h 319487"/>
                <a:gd name="connsiteX3" fmla="*/ 0 w 3085333"/>
                <a:gd name="connsiteY3" fmla="*/ 0 h 319487"/>
                <a:gd name="connsiteX0" fmla="*/ 0 w 3085333"/>
                <a:gd name="connsiteY0" fmla="*/ 0 h 319487"/>
                <a:gd name="connsiteX1" fmla="*/ 3085333 w 3085333"/>
                <a:gd name="connsiteY1" fmla="*/ 319487 h 319487"/>
                <a:gd name="connsiteX2" fmla="*/ 19403 w 3085333"/>
                <a:gd name="connsiteY2" fmla="*/ 314597 h 319487"/>
                <a:gd name="connsiteX3" fmla="*/ 0 w 3085333"/>
                <a:gd name="connsiteY3" fmla="*/ 0 h 319487"/>
                <a:gd name="connsiteX0" fmla="*/ 0 w 3114516"/>
                <a:gd name="connsiteY0" fmla="*/ 0 h 325972"/>
                <a:gd name="connsiteX1" fmla="*/ 3114516 w 3114516"/>
                <a:gd name="connsiteY1" fmla="*/ 325972 h 325972"/>
                <a:gd name="connsiteX2" fmla="*/ 48586 w 3114516"/>
                <a:gd name="connsiteY2" fmla="*/ 321082 h 325972"/>
                <a:gd name="connsiteX3" fmla="*/ 0 w 3114516"/>
                <a:gd name="connsiteY3" fmla="*/ 0 h 325972"/>
                <a:gd name="connsiteX0" fmla="*/ 0 w 3114516"/>
                <a:gd name="connsiteY0" fmla="*/ 0 h 325972"/>
                <a:gd name="connsiteX1" fmla="*/ 3114516 w 3114516"/>
                <a:gd name="connsiteY1" fmla="*/ 325972 h 325972"/>
                <a:gd name="connsiteX2" fmla="*/ 6433 w 3114516"/>
                <a:gd name="connsiteY2" fmla="*/ 324324 h 325972"/>
                <a:gd name="connsiteX3" fmla="*/ 0 w 3114516"/>
                <a:gd name="connsiteY3" fmla="*/ 0 h 325972"/>
                <a:gd name="connsiteX0" fmla="*/ 0 w 3114516"/>
                <a:gd name="connsiteY0" fmla="*/ 0 h 325972"/>
                <a:gd name="connsiteX1" fmla="*/ 3114516 w 3114516"/>
                <a:gd name="connsiteY1" fmla="*/ 325972 h 325972"/>
                <a:gd name="connsiteX2" fmla="*/ 6433 w 3114516"/>
                <a:gd name="connsiteY2" fmla="*/ 324324 h 325972"/>
                <a:gd name="connsiteX3" fmla="*/ 0 w 3114516"/>
                <a:gd name="connsiteY3" fmla="*/ 0 h 325972"/>
                <a:gd name="connsiteX0" fmla="*/ 0 w 3117758"/>
                <a:gd name="connsiteY0" fmla="*/ 0 h 332457"/>
                <a:gd name="connsiteX1" fmla="*/ 3117758 w 3117758"/>
                <a:gd name="connsiteY1" fmla="*/ 332457 h 332457"/>
                <a:gd name="connsiteX2" fmla="*/ 9675 w 3117758"/>
                <a:gd name="connsiteY2" fmla="*/ 330809 h 332457"/>
                <a:gd name="connsiteX3" fmla="*/ 0 w 3117758"/>
                <a:gd name="connsiteY3" fmla="*/ 0 h 332457"/>
                <a:gd name="connsiteX0" fmla="*/ 0 w 3117758"/>
                <a:gd name="connsiteY0" fmla="*/ 0 h 334052"/>
                <a:gd name="connsiteX1" fmla="*/ 3117758 w 3117758"/>
                <a:gd name="connsiteY1" fmla="*/ 332457 h 334052"/>
                <a:gd name="connsiteX2" fmla="*/ 3190 w 3117758"/>
                <a:gd name="connsiteY2" fmla="*/ 334052 h 334052"/>
                <a:gd name="connsiteX3" fmla="*/ 0 w 3117758"/>
                <a:gd name="connsiteY3" fmla="*/ 0 h 334052"/>
              </a:gdLst>
              <a:ahLst/>
              <a:cxnLst>
                <a:cxn ang="0">
                  <a:pos x="connsiteX0" y="connsiteY0"/>
                </a:cxn>
                <a:cxn ang="0">
                  <a:pos x="connsiteX1" y="connsiteY1"/>
                </a:cxn>
                <a:cxn ang="0">
                  <a:pos x="connsiteX2" y="connsiteY2"/>
                </a:cxn>
                <a:cxn ang="0">
                  <a:pos x="connsiteX3" y="connsiteY3"/>
                </a:cxn>
              </a:cxnLst>
              <a:rect l="l" t="t" r="r" b="b"/>
              <a:pathLst>
                <a:path w="3117758" h="334052">
                  <a:moveTo>
                    <a:pt x="0" y="0"/>
                  </a:moveTo>
                  <a:cubicBezTo>
                    <a:pt x="1683440" y="96769"/>
                    <a:pt x="2089314" y="225961"/>
                    <a:pt x="3117758" y="332457"/>
                  </a:cubicBezTo>
                  <a:lnTo>
                    <a:pt x="3190" y="334052"/>
                  </a:lnTo>
                  <a:cubicBezTo>
                    <a:pt x="2127" y="222701"/>
                    <a:pt x="1063" y="111351"/>
                    <a:pt x="0" y="0"/>
                  </a:cubicBezTo>
                  <a:close/>
                </a:path>
              </a:pathLst>
            </a:custGeom>
            <a:gradFill>
              <a:gsLst>
                <a:gs pos="55044">
                  <a:srgbClr val="85B261"/>
                </a:gs>
                <a:gs pos="99000">
                  <a:srgbClr val="86B262"/>
                </a:gs>
                <a:gs pos="0">
                  <a:srgbClr val="86B262">
                    <a:lumMod val="96000"/>
                  </a:srgbClr>
                </a:gs>
              </a:gsLst>
              <a:lin ang="5400000" scaled="0"/>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pic>
          <p:nvPicPr>
            <p:cNvPr id="3" name="Picture 2">
              <a:extLst>
                <a:ext uri="{FF2B5EF4-FFF2-40B4-BE49-F238E27FC236}">
                  <a16:creationId xmlns:a16="http://schemas.microsoft.com/office/drawing/2014/main" id="{5F3D375C-C1AC-6A4C-A999-4374DE39D3AE}"/>
                </a:ext>
              </a:extLst>
            </p:cNvPr>
            <p:cNvPicPr>
              <a:picLocks noChangeAspect="1"/>
            </p:cNvPicPr>
            <p:nvPr/>
          </p:nvPicPr>
          <p:blipFill rotWithShape="1">
            <a:blip r:embed="rId3">
              <a:alphaModFix amt="97000"/>
            </a:blip>
            <a:srcRect r="1760" b="731"/>
            <a:stretch/>
          </p:blipFill>
          <p:spPr>
            <a:xfrm>
              <a:off x="653211" y="5541228"/>
              <a:ext cx="4478017" cy="1244265"/>
            </a:xfrm>
            <a:prstGeom prst="rect">
              <a:avLst/>
            </a:prstGeom>
          </p:spPr>
        </p:pic>
      </p:grpSp>
      <p:pic>
        <p:nvPicPr>
          <p:cNvPr id="9" name="Picture 8">
            <a:extLst>
              <a:ext uri="{FF2B5EF4-FFF2-40B4-BE49-F238E27FC236}">
                <a16:creationId xmlns:a16="http://schemas.microsoft.com/office/drawing/2014/main" id="{F843CB27-10D9-8048-AD91-DDF4EB408F27}"/>
              </a:ext>
            </a:extLst>
          </p:cNvPr>
          <p:cNvPicPr>
            <a:picLocks noChangeAspect="1"/>
          </p:cNvPicPr>
          <p:nvPr/>
        </p:nvPicPr>
        <p:blipFill>
          <a:blip r:embed="rId4"/>
          <a:stretch>
            <a:fillRect/>
          </a:stretch>
        </p:blipFill>
        <p:spPr>
          <a:xfrm>
            <a:off x="4749702" y="5099469"/>
            <a:ext cx="1004241" cy="1004241"/>
          </a:xfrm>
          <a:prstGeom prst="rect">
            <a:avLst/>
          </a:prstGeom>
        </p:spPr>
      </p:pic>
      <p:pic>
        <p:nvPicPr>
          <p:cNvPr id="10" name="Picture 9">
            <a:extLst>
              <a:ext uri="{FF2B5EF4-FFF2-40B4-BE49-F238E27FC236}">
                <a16:creationId xmlns:a16="http://schemas.microsoft.com/office/drawing/2014/main" id="{93C4CCBA-B52C-7F4F-8F49-DB1D7E521DDC}"/>
              </a:ext>
            </a:extLst>
          </p:cNvPr>
          <p:cNvPicPr>
            <a:picLocks noChangeAspect="1"/>
          </p:cNvPicPr>
          <p:nvPr/>
        </p:nvPicPr>
        <p:blipFill>
          <a:blip r:embed="rId5"/>
          <a:stretch>
            <a:fillRect/>
          </a:stretch>
        </p:blipFill>
        <p:spPr>
          <a:xfrm>
            <a:off x="3122896" y="2724723"/>
            <a:ext cx="1472442" cy="1879865"/>
          </a:xfrm>
          <a:prstGeom prst="rect">
            <a:avLst/>
          </a:prstGeom>
        </p:spPr>
      </p:pic>
      <p:sp>
        <p:nvSpPr>
          <p:cNvPr id="11" name="Rounded Rectangle 10">
            <a:extLst>
              <a:ext uri="{FF2B5EF4-FFF2-40B4-BE49-F238E27FC236}">
                <a16:creationId xmlns:a16="http://schemas.microsoft.com/office/drawing/2014/main" id="{7AC98A74-D5FB-1A41-A3F5-DC654B73D353}"/>
              </a:ext>
            </a:extLst>
          </p:cNvPr>
          <p:cNvSpPr/>
          <p:nvPr/>
        </p:nvSpPr>
        <p:spPr>
          <a:xfrm>
            <a:off x="6106935" y="2950752"/>
            <a:ext cx="1762700" cy="1359974"/>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output</a:t>
            </a:r>
          </a:p>
        </p:txBody>
      </p:sp>
      <p:sp>
        <p:nvSpPr>
          <p:cNvPr id="20" name="Rounded Rectangle 19">
            <a:extLst>
              <a:ext uri="{FF2B5EF4-FFF2-40B4-BE49-F238E27FC236}">
                <a16:creationId xmlns:a16="http://schemas.microsoft.com/office/drawing/2014/main" id="{A03566B0-5B48-6342-A3C8-76D53919305F}"/>
              </a:ext>
            </a:extLst>
          </p:cNvPr>
          <p:cNvSpPr/>
          <p:nvPr/>
        </p:nvSpPr>
        <p:spPr>
          <a:xfrm>
            <a:off x="5985747" y="4724260"/>
            <a:ext cx="1883888" cy="667037"/>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input</a:t>
            </a:r>
          </a:p>
        </p:txBody>
      </p:sp>
      <p:cxnSp>
        <p:nvCxnSpPr>
          <p:cNvPr id="13" name="Straight Connector 12">
            <a:extLst>
              <a:ext uri="{FF2B5EF4-FFF2-40B4-BE49-F238E27FC236}">
                <a16:creationId xmlns:a16="http://schemas.microsoft.com/office/drawing/2014/main" id="{D96A1B1F-9ED0-9A45-ADE6-3F6CBB08F939}"/>
              </a:ext>
            </a:extLst>
          </p:cNvPr>
          <p:cNvCxnSpPr/>
          <p:nvPr/>
        </p:nvCxnSpPr>
        <p:spPr>
          <a:xfrm>
            <a:off x="6173034" y="2133133"/>
            <a:ext cx="0" cy="3929274"/>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Diamond 13">
            <a:extLst>
              <a:ext uri="{FF2B5EF4-FFF2-40B4-BE49-F238E27FC236}">
                <a16:creationId xmlns:a16="http://schemas.microsoft.com/office/drawing/2014/main" id="{758B45B6-A803-1046-96F1-6E990309193F}"/>
              </a:ext>
            </a:extLst>
          </p:cNvPr>
          <p:cNvSpPr/>
          <p:nvPr/>
        </p:nvSpPr>
        <p:spPr>
          <a:xfrm>
            <a:off x="8652946" y="2904704"/>
            <a:ext cx="1563969" cy="1563969"/>
          </a:xfrm>
          <a:prstGeom prst="diamon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rPr>
              <a:t>logic</a:t>
            </a:r>
          </a:p>
        </p:txBody>
      </p:sp>
      <p:sp>
        <p:nvSpPr>
          <p:cNvPr id="15" name="Oval 14">
            <a:extLst>
              <a:ext uri="{FF2B5EF4-FFF2-40B4-BE49-F238E27FC236}">
                <a16:creationId xmlns:a16="http://schemas.microsoft.com/office/drawing/2014/main" id="{D89E5AD6-3C97-FC44-ABC0-86D283446950}"/>
              </a:ext>
            </a:extLst>
          </p:cNvPr>
          <p:cNvSpPr/>
          <p:nvPr/>
        </p:nvSpPr>
        <p:spPr>
          <a:xfrm>
            <a:off x="8707817" y="5103523"/>
            <a:ext cx="1454226" cy="1454226"/>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rPr>
              <a:t>storage</a:t>
            </a:r>
          </a:p>
        </p:txBody>
      </p:sp>
      <p:grpSp>
        <p:nvGrpSpPr>
          <p:cNvPr id="17" name="Group 16">
            <a:extLst>
              <a:ext uri="{FF2B5EF4-FFF2-40B4-BE49-F238E27FC236}">
                <a16:creationId xmlns:a16="http://schemas.microsoft.com/office/drawing/2014/main" id="{791064B1-DF59-A941-A4F6-6474608524B4}"/>
              </a:ext>
            </a:extLst>
          </p:cNvPr>
          <p:cNvGrpSpPr/>
          <p:nvPr/>
        </p:nvGrpSpPr>
        <p:grpSpPr>
          <a:xfrm>
            <a:off x="10020472" y="4453313"/>
            <a:ext cx="1865939" cy="1446550"/>
            <a:chOff x="9843619" y="4371071"/>
            <a:chExt cx="1865939" cy="1446550"/>
          </a:xfrm>
        </p:grpSpPr>
        <p:sp>
          <p:nvSpPr>
            <p:cNvPr id="16" name="TextBox 15">
              <a:extLst>
                <a:ext uri="{FF2B5EF4-FFF2-40B4-BE49-F238E27FC236}">
                  <a16:creationId xmlns:a16="http://schemas.microsoft.com/office/drawing/2014/main" id="{BC4F9DFC-528B-9040-B885-9970D4A8EAD7}"/>
                </a:ext>
              </a:extLst>
            </p:cNvPr>
            <p:cNvSpPr txBox="1"/>
            <p:nvPr/>
          </p:nvSpPr>
          <p:spPr>
            <a:xfrm>
              <a:off x="10179056" y="4572140"/>
              <a:ext cx="1194558" cy="1066446"/>
            </a:xfrm>
            <a:prstGeom prst="rect">
              <a:avLst/>
            </a:prstGeom>
            <a:noFill/>
          </p:spPr>
          <p:txBody>
            <a:bodyPr wrap="none" rtlCol="0">
              <a:spAutoFit/>
            </a:bodyPr>
            <a:lstStyle/>
            <a:p>
              <a:pPr>
                <a:spcBef>
                  <a:spcPts val="300"/>
                </a:spcBef>
                <a:spcAft>
                  <a:spcPts val="600"/>
                </a:spcAft>
              </a:pPr>
              <a:r>
                <a:rPr lang="en-US" sz="1400" b="1" dirty="0" err="1">
                  <a:latin typeface="Salesforce Sans"/>
                  <a:cs typeface="Salesforce Sans"/>
                </a:rPr>
                <a:t>name:value</a:t>
              </a:r>
              <a:endParaRPr lang="en-US" sz="1400" b="1" dirty="0">
                <a:latin typeface="Salesforce Sans"/>
                <a:cs typeface="Salesforce Sans"/>
              </a:endParaRPr>
            </a:p>
            <a:p>
              <a:pPr>
                <a:spcBef>
                  <a:spcPts val="300"/>
                </a:spcBef>
                <a:spcAft>
                  <a:spcPts val="600"/>
                </a:spcAft>
              </a:pPr>
              <a:r>
                <a:rPr lang="en-US" sz="1400" b="1" dirty="0" err="1">
                  <a:cs typeface="Salesforce Sans"/>
                </a:rPr>
                <a:t>name:value</a:t>
              </a:r>
              <a:endParaRPr lang="en-US" sz="1400" b="1" dirty="0">
                <a:cs typeface="Salesforce Sans"/>
              </a:endParaRPr>
            </a:p>
            <a:p>
              <a:pPr>
                <a:spcBef>
                  <a:spcPts val="300"/>
                </a:spcBef>
                <a:spcAft>
                  <a:spcPts val="600"/>
                </a:spcAft>
              </a:pPr>
              <a:r>
                <a:rPr lang="en-US" sz="1400" b="1" dirty="0" err="1">
                  <a:cs typeface="Salesforce Sans"/>
                </a:rPr>
                <a:t>name:value</a:t>
              </a:r>
              <a:endParaRPr lang="en-US" sz="1400" b="1" dirty="0">
                <a:cs typeface="Salesforce Sans"/>
              </a:endParaRPr>
            </a:p>
          </p:txBody>
        </p:sp>
        <p:sp>
          <p:nvSpPr>
            <p:cNvPr id="28" name="TextBox 27">
              <a:extLst>
                <a:ext uri="{FF2B5EF4-FFF2-40B4-BE49-F238E27FC236}">
                  <a16:creationId xmlns:a16="http://schemas.microsoft.com/office/drawing/2014/main" id="{FADA41B1-7E95-1F40-904F-19FE784BB52F}"/>
                </a:ext>
              </a:extLst>
            </p:cNvPr>
            <p:cNvSpPr txBox="1"/>
            <p:nvPr/>
          </p:nvSpPr>
          <p:spPr>
            <a:xfrm>
              <a:off x="9843619"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sp>
          <p:nvSpPr>
            <p:cNvPr id="29" name="TextBox 28">
              <a:extLst>
                <a:ext uri="{FF2B5EF4-FFF2-40B4-BE49-F238E27FC236}">
                  <a16:creationId xmlns:a16="http://schemas.microsoft.com/office/drawing/2014/main" id="{6327DF0F-55CD-1B48-B6F9-68240DE3FED0}"/>
                </a:ext>
              </a:extLst>
            </p:cNvPr>
            <p:cNvSpPr txBox="1"/>
            <p:nvPr/>
          </p:nvSpPr>
          <p:spPr>
            <a:xfrm>
              <a:off x="11141774"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grpSp>
      <p:sp>
        <p:nvSpPr>
          <p:cNvPr id="33" name="TextBox 32">
            <a:extLst>
              <a:ext uri="{FF2B5EF4-FFF2-40B4-BE49-F238E27FC236}">
                <a16:creationId xmlns:a16="http://schemas.microsoft.com/office/drawing/2014/main" id="{BF1483DB-60CD-0246-B6A7-1B0827673D47}"/>
              </a:ext>
            </a:extLst>
          </p:cNvPr>
          <p:cNvSpPr txBox="1"/>
          <p:nvPr/>
        </p:nvSpPr>
        <p:spPr>
          <a:xfrm>
            <a:off x="10216915" y="5742500"/>
            <a:ext cx="1381708"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data model</a:t>
            </a:r>
          </a:p>
        </p:txBody>
      </p:sp>
      <p:sp>
        <p:nvSpPr>
          <p:cNvPr id="34" name="TextBox 33">
            <a:extLst>
              <a:ext uri="{FF2B5EF4-FFF2-40B4-BE49-F238E27FC236}">
                <a16:creationId xmlns:a16="http://schemas.microsoft.com/office/drawing/2014/main" id="{4FE56DF5-AD5B-DE44-B205-209AD17D8EDF}"/>
              </a:ext>
            </a:extLst>
          </p:cNvPr>
          <p:cNvSpPr txBox="1"/>
          <p:nvPr/>
        </p:nvSpPr>
        <p:spPr>
          <a:xfrm>
            <a:off x="4219502" y="4115764"/>
            <a:ext cx="2067826"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interaction model</a:t>
            </a:r>
          </a:p>
        </p:txBody>
      </p:sp>
      <p:sp>
        <p:nvSpPr>
          <p:cNvPr id="35" name="TextBox 34">
            <a:extLst>
              <a:ext uri="{FF2B5EF4-FFF2-40B4-BE49-F238E27FC236}">
                <a16:creationId xmlns:a16="http://schemas.microsoft.com/office/drawing/2014/main" id="{61CFB714-188D-0142-ABDE-2E55EDDE0C33}"/>
              </a:ext>
            </a:extLst>
          </p:cNvPr>
          <p:cNvSpPr txBox="1"/>
          <p:nvPr/>
        </p:nvSpPr>
        <p:spPr>
          <a:xfrm>
            <a:off x="2190416" y="4578602"/>
            <a:ext cx="1864960"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persona model</a:t>
            </a:r>
          </a:p>
        </p:txBody>
      </p:sp>
      <p:sp>
        <p:nvSpPr>
          <p:cNvPr id="36" name="TextBox 35">
            <a:extLst>
              <a:ext uri="{FF2B5EF4-FFF2-40B4-BE49-F238E27FC236}">
                <a16:creationId xmlns:a16="http://schemas.microsoft.com/office/drawing/2014/main" id="{B9CADC7D-6DD4-1B4D-8DEE-0C5EEB7FAFE4}"/>
              </a:ext>
            </a:extLst>
          </p:cNvPr>
          <p:cNvSpPr txBox="1"/>
          <p:nvPr/>
        </p:nvSpPr>
        <p:spPr>
          <a:xfrm>
            <a:off x="7742808" y="2219994"/>
            <a:ext cx="1512422" cy="707886"/>
          </a:xfrm>
          <a:prstGeom prst="rect">
            <a:avLst/>
          </a:prstGeom>
          <a:noFill/>
          <a:effectLst/>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object model</a:t>
            </a:r>
          </a:p>
        </p:txBody>
      </p:sp>
      <p:cxnSp>
        <p:nvCxnSpPr>
          <p:cNvPr id="19" name="Straight Arrow Connector 18">
            <a:extLst>
              <a:ext uri="{FF2B5EF4-FFF2-40B4-BE49-F238E27FC236}">
                <a16:creationId xmlns:a16="http://schemas.microsoft.com/office/drawing/2014/main" id="{0F62909A-EF02-E046-908E-9FDD9DDB6C97}"/>
              </a:ext>
            </a:extLst>
          </p:cNvPr>
          <p:cNvCxnSpPr>
            <a:cxnSpLocks/>
          </p:cNvCxnSpPr>
          <p:nvPr/>
        </p:nvCxnSpPr>
        <p:spPr>
          <a:xfrm flipH="1">
            <a:off x="7976217" y="3682271"/>
            <a:ext cx="539173"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9D8DEE-0489-A947-BA6F-145E48413B00}"/>
              </a:ext>
            </a:extLst>
          </p:cNvPr>
          <p:cNvCxnSpPr>
            <a:cxnSpLocks/>
          </p:cNvCxnSpPr>
          <p:nvPr/>
        </p:nvCxnSpPr>
        <p:spPr>
          <a:xfrm flipV="1">
            <a:off x="7976216" y="4219465"/>
            <a:ext cx="942544" cy="838314"/>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ADA01C-3DD5-CD4F-B688-847857BFD01A}"/>
              </a:ext>
            </a:extLst>
          </p:cNvPr>
          <p:cNvCxnSpPr>
            <a:cxnSpLocks/>
          </p:cNvCxnSpPr>
          <p:nvPr/>
        </p:nvCxnSpPr>
        <p:spPr>
          <a:xfrm flipH="1">
            <a:off x="9434930" y="4566246"/>
            <a:ext cx="2" cy="449889"/>
          </a:xfrm>
          <a:prstGeom prst="straightConnector1">
            <a:avLst/>
          </a:prstGeom>
          <a:ln w="38100" cmpd="sng">
            <a:solidFill>
              <a:schemeClr val="accent6">
                <a:lumMod val="75000"/>
              </a:schemeClr>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3113B5F8-3344-194E-9ABB-5B2EF246E672}"/>
              </a:ext>
            </a:extLst>
          </p:cNvPr>
          <p:cNvGrpSpPr/>
          <p:nvPr/>
        </p:nvGrpSpPr>
        <p:grpSpPr>
          <a:xfrm>
            <a:off x="4403686" y="926769"/>
            <a:ext cx="2118304" cy="1886443"/>
            <a:chOff x="3037590" y="89482"/>
            <a:chExt cx="2118304" cy="1886443"/>
          </a:xfrm>
        </p:grpSpPr>
        <p:sp>
          <p:nvSpPr>
            <p:cNvPr id="30" name="TextBox 29">
              <a:extLst>
                <a:ext uri="{FF2B5EF4-FFF2-40B4-BE49-F238E27FC236}">
                  <a16:creationId xmlns:a16="http://schemas.microsoft.com/office/drawing/2014/main" id="{E9032029-8FD6-C248-9642-6C086338113A}"/>
                </a:ext>
              </a:extLst>
            </p:cNvPr>
            <p:cNvSpPr txBox="1"/>
            <p:nvPr/>
          </p:nvSpPr>
          <p:spPr>
            <a:xfrm>
              <a:off x="3420490" y="316381"/>
              <a:ext cx="1253797"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value model</a:t>
              </a:r>
            </a:p>
          </p:txBody>
        </p:sp>
        <p:sp>
          <p:nvSpPr>
            <p:cNvPr id="41" name="Cloud 40">
              <a:extLst>
                <a:ext uri="{FF2B5EF4-FFF2-40B4-BE49-F238E27FC236}">
                  <a16:creationId xmlns:a16="http://schemas.microsoft.com/office/drawing/2014/main" id="{3B3398D5-FDE8-754A-94E1-5483C1722322}"/>
                </a:ext>
              </a:extLst>
            </p:cNvPr>
            <p:cNvSpPr/>
            <p:nvPr/>
          </p:nvSpPr>
          <p:spPr>
            <a:xfrm>
              <a:off x="3072150" y="89482"/>
              <a:ext cx="2083744" cy="1310525"/>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47" name="Oval 46">
              <a:extLst>
                <a:ext uri="{FF2B5EF4-FFF2-40B4-BE49-F238E27FC236}">
                  <a16:creationId xmlns:a16="http://schemas.microsoft.com/office/drawing/2014/main" id="{26447C8C-C025-A84A-B7E5-3540780E3BD5}"/>
                </a:ext>
              </a:extLst>
            </p:cNvPr>
            <p:cNvSpPr/>
            <p:nvPr/>
          </p:nvSpPr>
          <p:spPr>
            <a:xfrm>
              <a:off x="3172291" y="1380901"/>
              <a:ext cx="338803" cy="338803"/>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48" name="Oval 47">
              <a:extLst>
                <a:ext uri="{FF2B5EF4-FFF2-40B4-BE49-F238E27FC236}">
                  <a16:creationId xmlns:a16="http://schemas.microsoft.com/office/drawing/2014/main" id="{68D3BD19-D5D4-9E42-9BE1-BC5A74E8F996}"/>
                </a:ext>
              </a:extLst>
            </p:cNvPr>
            <p:cNvSpPr/>
            <p:nvPr/>
          </p:nvSpPr>
          <p:spPr>
            <a:xfrm>
              <a:off x="3037590" y="1813541"/>
              <a:ext cx="162384" cy="162384"/>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grpSp>
      <p:sp>
        <p:nvSpPr>
          <p:cNvPr id="44" name="Title 43">
            <a:extLst>
              <a:ext uri="{FF2B5EF4-FFF2-40B4-BE49-F238E27FC236}">
                <a16:creationId xmlns:a16="http://schemas.microsoft.com/office/drawing/2014/main" id="{20E8AA9E-291A-6E4D-A5F6-DB041EE98275}"/>
              </a:ext>
            </a:extLst>
          </p:cNvPr>
          <p:cNvSpPr>
            <a:spLocks noGrp="1"/>
          </p:cNvSpPr>
          <p:nvPr>
            <p:ph type="title"/>
          </p:nvPr>
        </p:nvSpPr>
        <p:spPr>
          <a:xfrm>
            <a:off x="571503" y="63500"/>
            <a:ext cx="11045825" cy="990600"/>
          </a:xfrm>
        </p:spPr>
        <p:txBody>
          <a:bodyPr/>
          <a:lstStyle/>
          <a:p>
            <a:r>
              <a:rPr lang="en-US" b="1" dirty="0"/>
              <a:t>The Digital Machine</a:t>
            </a:r>
          </a:p>
        </p:txBody>
      </p:sp>
    </p:spTree>
    <p:extLst>
      <p:ext uri="{BB962C8B-B14F-4D97-AF65-F5344CB8AC3E}">
        <p14:creationId xmlns:p14="http://schemas.microsoft.com/office/powerpoint/2010/main" val="3860172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825AB3-5649-D34F-955C-2A1F349B29D6}"/>
              </a:ext>
            </a:extLst>
          </p:cNvPr>
          <p:cNvGrpSpPr/>
          <p:nvPr/>
        </p:nvGrpSpPr>
        <p:grpSpPr>
          <a:xfrm>
            <a:off x="0" y="5613735"/>
            <a:ext cx="7589850" cy="1245701"/>
            <a:chOff x="653211" y="5541228"/>
            <a:chExt cx="7589850" cy="1245701"/>
          </a:xfrm>
        </p:grpSpPr>
        <p:sp>
          <p:nvSpPr>
            <p:cNvPr id="7" name="Freeform 6">
              <a:extLst>
                <a:ext uri="{FF2B5EF4-FFF2-40B4-BE49-F238E27FC236}">
                  <a16:creationId xmlns:a16="http://schemas.microsoft.com/office/drawing/2014/main" id="{7F240DC6-8D79-CD41-BD35-8E634F5FE346}"/>
                </a:ext>
              </a:extLst>
            </p:cNvPr>
            <p:cNvSpPr/>
            <p:nvPr/>
          </p:nvSpPr>
          <p:spPr>
            <a:xfrm>
              <a:off x="5125303" y="6278357"/>
              <a:ext cx="1668689" cy="323732"/>
            </a:xfrm>
            <a:custGeom>
              <a:avLst/>
              <a:gdLst>
                <a:gd name="connsiteX0" fmla="*/ 9780 w 3065930"/>
                <a:gd name="connsiteY0" fmla="*/ 0 h 322729"/>
                <a:gd name="connsiteX1" fmla="*/ 3065930 w 3065930"/>
                <a:gd name="connsiteY1" fmla="*/ 322729 h 322729"/>
                <a:gd name="connsiteX2" fmla="*/ 0 w 3065930"/>
                <a:gd name="connsiteY2" fmla="*/ 317839 h 322729"/>
                <a:gd name="connsiteX3" fmla="*/ 9780 w 3065930"/>
                <a:gd name="connsiteY3" fmla="*/ 0 h 322729"/>
                <a:gd name="connsiteX0" fmla="*/ 0 w 3085333"/>
                <a:gd name="connsiteY0" fmla="*/ 0 h 319487"/>
                <a:gd name="connsiteX1" fmla="*/ 3085333 w 3085333"/>
                <a:gd name="connsiteY1" fmla="*/ 319487 h 319487"/>
                <a:gd name="connsiteX2" fmla="*/ 19403 w 3085333"/>
                <a:gd name="connsiteY2" fmla="*/ 314597 h 319487"/>
                <a:gd name="connsiteX3" fmla="*/ 0 w 3085333"/>
                <a:gd name="connsiteY3" fmla="*/ 0 h 319487"/>
                <a:gd name="connsiteX0" fmla="*/ 0 w 3085333"/>
                <a:gd name="connsiteY0" fmla="*/ 0 h 319487"/>
                <a:gd name="connsiteX1" fmla="*/ 3085333 w 3085333"/>
                <a:gd name="connsiteY1" fmla="*/ 319487 h 319487"/>
                <a:gd name="connsiteX2" fmla="*/ 19403 w 3085333"/>
                <a:gd name="connsiteY2" fmla="*/ 314597 h 319487"/>
                <a:gd name="connsiteX3" fmla="*/ 0 w 3085333"/>
                <a:gd name="connsiteY3" fmla="*/ 0 h 319487"/>
                <a:gd name="connsiteX0" fmla="*/ 0 w 3114516"/>
                <a:gd name="connsiteY0" fmla="*/ 0 h 325972"/>
                <a:gd name="connsiteX1" fmla="*/ 3114516 w 3114516"/>
                <a:gd name="connsiteY1" fmla="*/ 325972 h 325972"/>
                <a:gd name="connsiteX2" fmla="*/ 48586 w 3114516"/>
                <a:gd name="connsiteY2" fmla="*/ 321082 h 325972"/>
                <a:gd name="connsiteX3" fmla="*/ 0 w 3114516"/>
                <a:gd name="connsiteY3" fmla="*/ 0 h 325972"/>
                <a:gd name="connsiteX0" fmla="*/ 0 w 3114516"/>
                <a:gd name="connsiteY0" fmla="*/ 0 h 325972"/>
                <a:gd name="connsiteX1" fmla="*/ 3114516 w 3114516"/>
                <a:gd name="connsiteY1" fmla="*/ 325972 h 325972"/>
                <a:gd name="connsiteX2" fmla="*/ 6433 w 3114516"/>
                <a:gd name="connsiteY2" fmla="*/ 324324 h 325972"/>
                <a:gd name="connsiteX3" fmla="*/ 0 w 3114516"/>
                <a:gd name="connsiteY3" fmla="*/ 0 h 325972"/>
                <a:gd name="connsiteX0" fmla="*/ 0 w 3114516"/>
                <a:gd name="connsiteY0" fmla="*/ 0 h 325972"/>
                <a:gd name="connsiteX1" fmla="*/ 3114516 w 3114516"/>
                <a:gd name="connsiteY1" fmla="*/ 325972 h 325972"/>
                <a:gd name="connsiteX2" fmla="*/ 6433 w 3114516"/>
                <a:gd name="connsiteY2" fmla="*/ 324324 h 325972"/>
                <a:gd name="connsiteX3" fmla="*/ 0 w 3114516"/>
                <a:gd name="connsiteY3" fmla="*/ 0 h 325972"/>
                <a:gd name="connsiteX0" fmla="*/ 0 w 3117758"/>
                <a:gd name="connsiteY0" fmla="*/ 0 h 332457"/>
                <a:gd name="connsiteX1" fmla="*/ 3117758 w 3117758"/>
                <a:gd name="connsiteY1" fmla="*/ 332457 h 332457"/>
                <a:gd name="connsiteX2" fmla="*/ 9675 w 3117758"/>
                <a:gd name="connsiteY2" fmla="*/ 330809 h 332457"/>
                <a:gd name="connsiteX3" fmla="*/ 0 w 3117758"/>
                <a:gd name="connsiteY3" fmla="*/ 0 h 332457"/>
                <a:gd name="connsiteX0" fmla="*/ 0 w 3117758"/>
                <a:gd name="connsiteY0" fmla="*/ 0 h 334052"/>
                <a:gd name="connsiteX1" fmla="*/ 3117758 w 3117758"/>
                <a:gd name="connsiteY1" fmla="*/ 332457 h 334052"/>
                <a:gd name="connsiteX2" fmla="*/ 3190 w 3117758"/>
                <a:gd name="connsiteY2" fmla="*/ 334052 h 334052"/>
                <a:gd name="connsiteX3" fmla="*/ 0 w 3117758"/>
                <a:gd name="connsiteY3" fmla="*/ 0 h 334052"/>
              </a:gdLst>
              <a:ahLst/>
              <a:cxnLst>
                <a:cxn ang="0">
                  <a:pos x="connsiteX0" y="connsiteY0"/>
                </a:cxn>
                <a:cxn ang="0">
                  <a:pos x="connsiteX1" y="connsiteY1"/>
                </a:cxn>
                <a:cxn ang="0">
                  <a:pos x="connsiteX2" y="connsiteY2"/>
                </a:cxn>
                <a:cxn ang="0">
                  <a:pos x="connsiteX3" y="connsiteY3"/>
                </a:cxn>
              </a:cxnLst>
              <a:rect l="l" t="t" r="r" b="b"/>
              <a:pathLst>
                <a:path w="3117758" h="334052">
                  <a:moveTo>
                    <a:pt x="0" y="0"/>
                  </a:moveTo>
                  <a:cubicBezTo>
                    <a:pt x="1683440" y="96769"/>
                    <a:pt x="2089314" y="225961"/>
                    <a:pt x="3117758" y="332457"/>
                  </a:cubicBezTo>
                  <a:lnTo>
                    <a:pt x="3190" y="334052"/>
                  </a:lnTo>
                  <a:cubicBezTo>
                    <a:pt x="2127" y="222701"/>
                    <a:pt x="1063" y="111351"/>
                    <a:pt x="0" y="0"/>
                  </a:cubicBezTo>
                  <a:close/>
                </a:path>
              </a:pathLst>
            </a:custGeom>
            <a:gradFill flip="none" rotWithShape="1">
              <a:gsLst>
                <a:gs pos="58000">
                  <a:srgbClr val="B2CB7B"/>
                </a:gs>
                <a:gs pos="0">
                  <a:srgbClr val="B2CB7B"/>
                </a:gs>
              </a:gsLst>
              <a:lin ang="54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8" name="Freeform 7">
              <a:extLst>
                <a:ext uri="{FF2B5EF4-FFF2-40B4-BE49-F238E27FC236}">
                  <a16:creationId xmlns:a16="http://schemas.microsoft.com/office/drawing/2014/main" id="{4CAD459F-FA3C-9241-901D-8DD2325FB7F0}"/>
                </a:ext>
              </a:extLst>
            </p:cNvPr>
            <p:cNvSpPr/>
            <p:nvPr/>
          </p:nvSpPr>
          <p:spPr>
            <a:xfrm>
              <a:off x="5125303" y="6456189"/>
              <a:ext cx="3117758" cy="330740"/>
            </a:xfrm>
            <a:custGeom>
              <a:avLst/>
              <a:gdLst>
                <a:gd name="connsiteX0" fmla="*/ 9780 w 3065930"/>
                <a:gd name="connsiteY0" fmla="*/ 0 h 322729"/>
                <a:gd name="connsiteX1" fmla="*/ 3065930 w 3065930"/>
                <a:gd name="connsiteY1" fmla="*/ 322729 h 322729"/>
                <a:gd name="connsiteX2" fmla="*/ 0 w 3065930"/>
                <a:gd name="connsiteY2" fmla="*/ 317839 h 322729"/>
                <a:gd name="connsiteX3" fmla="*/ 9780 w 3065930"/>
                <a:gd name="connsiteY3" fmla="*/ 0 h 322729"/>
                <a:gd name="connsiteX0" fmla="*/ 0 w 3085333"/>
                <a:gd name="connsiteY0" fmla="*/ 0 h 319487"/>
                <a:gd name="connsiteX1" fmla="*/ 3085333 w 3085333"/>
                <a:gd name="connsiteY1" fmla="*/ 319487 h 319487"/>
                <a:gd name="connsiteX2" fmla="*/ 19403 w 3085333"/>
                <a:gd name="connsiteY2" fmla="*/ 314597 h 319487"/>
                <a:gd name="connsiteX3" fmla="*/ 0 w 3085333"/>
                <a:gd name="connsiteY3" fmla="*/ 0 h 319487"/>
                <a:gd name="connsiteX0" fmla="*/ 0 w 3085333"/>
                <a:gd name="connsiteY0" fmla="*/ 0 h 319487"/>
                <a:gd name="connsiteX1" fmla="*/ 3085333 w 3085333"/>
                <a:gd name="connsiteY1" fmla="*/ 319487 h 319487"/>
                <a:gd name="connsiteX2" fmla="*/ 19403 w 3085333"/>
                <a:gd name="connsiteY2" fmla="*/ 314597 h 319487"/>
                <a:gd name="connsiteX3" fmla="*/ 0 w 3085333"/>
                <a:gd name="connsiteY3" fmla="*/ 0 h 319487"/>
                <a:gd name="connsiteX0" fmla="*/ 0 w 3114516"/>
                <a:gd name="connsiteY0" fmla="*/ 0 h 325972"/>
                <a:gd name="connsiteX1" fmla="*/ 3114516 w 3114516"/>
                <a:gd name="connsiteY1" fmla="*/ 325972 h 325972"/>
                <a:gd name="connsiteX2" fmla="*/ 48586 w 3114516"/>
                <a:gd name="connsiteY2" fmla="*/ 321082 h 325972"/>
                <a:gd name="connsiteX3" fmla="*/ 0 w 3114516"/>
                <a:gd name="connsiteY3" fmla="*/ 0 h 325972"/>
                <a:gd name="connsiteX0" fmla="*/ 0 w 3114516"/>
                <a:gd name="connsiteY0" fmla="*/ 0 h 325972"/>
                <a:gd name="connsiteX1" fmla="*/ 3114516 w 3114516"/>
                <a:gd name="connsiteY1" fmla="*/ 325972 h 325972"/>
                <a:gd name="connsiteX2" fmla="*/ 6433 w 3114516"/>
                <a:gd name="connsiteY2" fmla="*/ 324324 h 325972"/>
                <a:gd name="connsiteX3" fmla="*/ 0 w 3114516"/>
                <a:gd name="connsiteY3" fmla="*/ 0 h 325972"/>
                <a:gd name="connsiteX0" fmla="*/ 0 w 3114516"/>
                <a:gd name="connsiteY0" fmla="*/ 0 h 325972"/>
                <a:gd name="connsiteX1" fmla="*/ 3114516 w 3114516"/>
                <a:gd name="connsiteY1" fmla="*/ 325972 h 325972"/>
                <a:gd name="connsiteX2" fmla="*/ 6433 w 3114516"/>
                <a:gd name="connsiteY2" fmla="*/ 324324 h 325972"/>
                <a:gd name="connsiteX3" fmla="*/ 0 w 3114516"/>
                <a:gd name="connsiteY3" fmla="*/ 0 h 325972"/>
                <a:gd name="connsiteX0" fmla="*/ 0 w 3117758"/>
                <a:gd name="connsiteY0" fmla="*/ 0 h 332457"/>
                <a:gd name="connsiteX1" fmla="*/ 3117758 w 3117758"/>
                <a:gd name="connsiteY1" fmla="*/ 332457 h 332457"/>
                <a:gd name="connsiteX2" fmla="*/ 9675 w 3117758"/>
                <a:gd name="connsiteY2" fmla="*/ 330809 h 332457"/>
                <a:gd name="connsiteX3" fmla="*/ 0 w 3117758"/>
                <a:gd name="connsiteY3" fmla="*/ 0 h 332457"/>
                <a:gd name="connsiteX0" fmla="*/ 0 w 3117758"/>
                <a:gd name="connsiteY0" fmla="*/ 0 h 334052"/>
                <a:gd name="connsiteX1" fmla="*/ 3117758 w 3117758"/>
                <a:gd name="connsiteY1" fmla="*/ 332457 h 334052"/>
                <a:gd name="connsiteX2" fmla="*/ 3190 w 3117758"/>
                <a:gd name="connsiteY2" fmla="*/ 334052 h 334052"/>
                <a:gd name="connsiteX3" fmla="*/ 0 w 3117758"/>
                <a:gd name="connsiteY3" fmla="*/ 0 h 334052"/>
              </a:gdLst>
              <a:ahLst/>
              <a:cxnLst>
                <a:cxn ang="0">
                  <a:pos x="connsiteX0" y="connsiteY0"/>
                </a:cxn>
                <a:cxn ang="0">
                  <a:pos x="connsiteX1" y="connsiteY1"/>
                </a:cxn>
                <a:cxn ang="0">
                  <a:pos x="connsiteX2" y="connsiteY2"/>
                </a:cxn>
                <a:cxn ang="0">
                  <a:pos x="connsiteX3" y="connsiteY3"/>
                </a:cxn>
              </a:cxnLst>
              <a:rect l="l" t="t" r="r" b="b"/>
              <a:pathLst>
                <a:path w="3117758" h="334052">
                  <a:moveTo>
                    <a:pt x="0" y="0"/>
                  </a:moveTo>
                  <a:cubicBezTo>
                    <a:pt x="1683440" y="96769"/>
                    <a:pt x="2089314" y="225961"/>
                    <a:pt x="3117758" y="332457"/>
                  </a:cubicBezTo>
                  <a:lnTo>
                    <a:pt x="3190" y="334052"/>
                  </a:lnTo>
                  <a:cubicBezTo>
                    <a:pt x="2127" y="222701"/>
                    <a:pt x="1063" y="111351"/>
                    <a:pt x="0" y="0"/>
                  </a:cubicBezTo>
                  <a:close/>
                </a:path>
              </a:pathLst>
            </a:custGeom>
            <a:gradFill>
              <a:gsLst>
                <a:gs pos="55044">
                  <a:srgbClr val="85B261"/>
                </a:gs>
                <a:gs pos="99000">
                  <a:srgbClr val="86B262"/>
                </a:gs>
                <a:gs pos="0">
                  <a:srgbClr val="86B262">
                    <a:lumMod val="96000"/>
                  </a:srgbClr>
                </a:gs>
              </a:gsLst>
              <a:lin ang="5400000" scaled="0"/>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pic>
          <p:nvPicPr>
            <p:cNvPr id="9" name="Picture 8">
              <a:extLst>
                <a:ext uri="{FF2B5EF4-FFF2-40B4-BE49-F238E27FC236}">
                  <a16:creationId xmlns:a16="http://schemas.microsoft.com/office/drawing/2014/main" id="{4613C950-B8BA-CF43-91FB-59116C0F4A5E}"/>
                </a:ext>
              </a:extLst>
            </p:cNvPr>
            <p:cNvPicPr>
              <a:picLocks noChangeAspect="1"/>
            </p:cNvPicPr>
            <p:nvPr/>
          </p:nvPicPr>
          <p:blipFill rotWithShape="1">
            <a:blip r:embed="rId2">
              <a:alphaModFix amt="97000"/>
            </a:blip>
            <a:srcRect r="1760" b="731"/>
            <a:stretch/>
          </p:blipFill>
          <p:spPr>
            <a:xfrm>
              <a:off x="653211" y="5541228"/>
              <a:ext cx="4478017" cy="1244265"/>
            </a:xfrm>
            <a:prstGeom prst="rect">
              <a:avLst/>
            </a:prstGeom>
          </p:spPr>
        </p:pic>
      </p:grpSp>
      <p:pic>
        <p:nvPicPr>
          <p:cNvPr id="5" name="Picture 4">
            <a:extLst>
              <a:ext uri="{FF2B5EF4-FFF2-40B4-BE49-F238E27FC236}">
                <a16:creationId xmlns:a16="http://schemas.microsoft.com/office/drawing/2014/main" id="{CC36D12E-0C24-6B43-892B-B275B4B179F7}"/>
              </a:ext>
            </a:extLst>
          </p:cNvPr>
          <p:cNvPicPr>
            <a:picLocks noChangeAspect="1"/>
          </p:cNvPicPr>
          <p:nvPr/>
        </p:nvPicPr>
        <p:blipFill rotWithShape="1">
          <a:blip r:embed="rId3">
            <a:alphaModFix amt="39000"/>
          </a:blip>
          <a:srcRect t="926" b="1"/>
          <a:stretch/>
        </p:blipFill>
        <p:spPr>
          <a:xfrm>
            <a:off x="0" y="52466"/>
            <a:ext cx="12175397" cy="6813029"/>
          </a:xfrm>
          <a:prstGeom prst="rect">
            <a:avLst/>
          </a:prstGeom>
        </p:spPr>
      </p:pic>
      <p:pic>
        <p:nvPicPr>
          <p:cNvPr id="10" name="Picture 9">
            <a:extLst>
              <a:ext uri="{FF2B5EF4-FFF2-40B4-BE49-F238E27FC236}">
                <a16:creationId xmlns:a16="http://schemas.microsoft.com/office/drawing/2014/main" id="{93C4CCBA-B52C-7F4F-8F49-DB1D7E521DDC}"/>
              </a:ext>
            </a:extLst>
          </p:cNvPr>
          <p:cNvPicPr>
            <a:picLocks noChangeAspect="1"/>
          </p:cNvPicPr>
          <p:nvPr/>
        </p:nvPicPr>
        <p:blipFill>
          <a:blip r:embed="rId4"/>
          <a:stretch>
            <a:fillRect/>
          </a:stretch>
        </p:blipFill>
        <p:spPr>
          <a:xfrm>
            <a:off x="3122896" y="2724723"/>
            <a:ext cx="1472442" cy="1879865"/>
          </a:xfrm>
          <a:prstGeom prst="rect">
            <a:avLst/>
          </a:prstGeom>
        </p:spPr>
      </p:pic>
      <p:sp>
        <p:nvSpPr>
          <p:cNvPr id="35" name="TextBox 34">
            <a:extLst>
              <a:ext uri="{FF2B5EF4-FFF2-40B4-BE49-F238E27FC236}">
                <a16:creationId xmlns:a16="http://schemas.microsoft.com/office/drawing/2014/main" id="{61CFB714-188D-0142-ABDE-2E55EDDE0C33}"/>
              </a:ext>
            </a:extLst>
          </p:cNvPr>
          <p:cNvSpPr txBox="1"/>
          <p:nvPr/>
        </p:nvSpPr>
        <p:spPr>
          <a:xfrm>
            <a:off x="2190416" y="4578602"/>
            <a:ext cx="1864960"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persona model</a:t>
            </a:r>
          </a:p>
        </p:txBody>
      </p:sp>
    </p:spTree>
    <p:extLst>
      <p:ext uri="{BB962C8B-B14F-4D97-AF65-F5344CB8AC3E}">
        <p14:creationId xmlns:p14="http://schemas.microsoft.com/office/powerpoint/2010/main" val="76128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EF291F7-7C73-3241-9B4E-73183DBFF64A}"/>
              </a:ext>
            </a:extLst>
          </p:cNvPr>
          <p:cNvSpPr>
            <a:spLocks noGrp="1"/>
          </p:cNvSpPr>
          <p:nvPr>
            <p:ph type="body" sz="quarter" idx="16"/>
          </p:nvPr>
        </p:nvSpPr>
        <p:spPr>
          <a:xfrm>
            <a:off x="820021" y="524687"/>
            <a:ext cx="8411859" cy="1118761"/>
          </a:xfrm>
        </p:spPr>
        <p:txBody>
          <a:bodyPr/>
          <a:lstStyle/>
          <a:p>
            <a:r>
              <a:rPr lang="en-US" dirty="0"/>
              <a:t>A persona is a user archetype you can use to help guide decisions about product features, navigation, interactions, and even visual design.</a:t>
            </a:r>
          </a:p>
        </p:txBody>
      </p:sp>
      <p:sp>
        <p:nvSpPr>
          <p:cNvPr id="4" name="Title 3">
            <a:extLst>
              <a:ext uri="{FF2B5EF4-FFF2-40B4-BE49-F238E27FC236}">
                <a16:creationId xmlns:a16="http://schemas.microsoft.com/office/drawing/2014/main" id="{15D13D88-4A5E-864D-B2EB-D590CFBC1FE3}"/>
              </a:ext>
            </a:extLst>
          </p:cNvPr>
          <p:cNvSpPr>
            <a:spLocks noGrp="1"/>
          </p:cNvSpPr>
          <p:nvPr>
            <p:ph type="title"/>
          </p:nvPr>
        </p:nvSpPr>
        <p:spPr>
          <a:xfrm>
            <a:off x="6609972" y="5226907"/>
            <a:ext cx="5153660" cy="1181367"/>
          </a:xfrm>
        </p:spPr>
        <p:txBody>
          <a:bodyPr anchor="t"/>
          <a:lstStyle/>
          <a:p>
            <a:pPr marL="514350" indent="-514350">
              <a:buFont typeface="+mj-lt"/>
              <a:buAutoNum type="arabicPeriod"/>
            </a:pPr>
            <a:r>
              <a:rPr lang="en-US" dirty="0"/>
              <a:t>Interview people who might be your target user</a:t>
            </a:r>
          </a:p>
        </p:txBody>
      </p:sp>
      <p:pic>
        <p:nvPicPr>
          <p:cNvPr id="5" name="Picture 4">
            <a:extLst>
              <a:ext uri="{FF2B5EF4-FFF2-40B4-BE49-F238E27FC236}">
                <a16:creationId xmlns:a16="http://schemas.microsoft.com/office/drawing/2014/main" id="{9A1EE678-F9F1-E34B-8032-B35C6D4E7F02}"/>
              </a:ext>
            </a:extLst>
          </p:cNvPr>
          <p:cNvPicPr>
            <a:picLocks noChangeAspect="1"/>
          </p:cNvPicPr>
          <p:nvPr/>
        </p:nvPicPr>
        <p:blipFill>
          <a:blip r:embed="rId2"/>
          <a:stretch>
            <a:fillRect/>
          </a:stretch>
        </p:blipFill>
        <p:spPr>
          <a:xfrm>
            <a:off x="908782" y="2094227"/>
            <a:ext cx="1017327" cy="3623549"/>
          </a:xfrm>
          <a:prstGeom prst="rect">
            <a:avLst/>
          </a:prstGeom>
        </p:spPr>
      </p:pic>
      <p:pic>
        <p:nvPicPr>
          <p:cNvPr id="6" name="Picture 5">
            <a:extLst>
              <a:ext uri="{FF2B5EF4-FFF2-40B4-BE49-F238E27FC236}">
                <a16:creationId xmlns:a16="http://schemas.microsoft.com/office/drawing/2014/main" id="{9A2B3EFF-3DFD-924B-8582-63B3EE7771FF}"/>
              </a:ext>
            </a:extLst>
          </p:cNvPr>
          <p:cNvPicPr>
            <a:picLocks noChangeAspect="1"/>
          </p:cNvPicPr>
          <p:nvPr/>
        </p:nvPicPr>
        <p:blipFill>
          <a:blip r:embed="rId3"/>
          <a:stretch>
            <a:fillRect/>
          </a:stretch>
        </p:blipFill>
        <p:spPr>
          <a:xfrm>
            <a:off x="7050363" y="1360546"/>
            <a:ext cx="1046872" cy="3474720"/>
          </a:xfrm>
          <a:prstGeom prst="rect">
            <a:avLst/>
          </a:prstGeom>
        </p:spPr>
      </p:pic>
      <p:pic>
        <p:nvPicPr>
          <p:cNvPr id="7" name="Picture 6">
            <a:extLst>
              <a:ext uri="{FF2B5EF4-FFF2-40B4-BE49-F238E27FC236}">
                <a16:creationId xmlns:a16="http://schemas.microsoft.com/office/drawing/2014/main" id="{ABAC1424-1AF4-6D4F-8C18-BDEB53087C84}"/>
              </a:ext>
            </a:extLst>
          </p:cNvPr>
          <p:cNvPicPr>
            <a:picLocks noChangeAspect="1"/>
          </p:cNvPicPr>
          <p:nvPr/>
        </p:nvPicPr>
        <p:blipFill>
          <a:blip r:embed="rId4"/>
          <a:stretch>
            <a:fillRect/>
          </a:stretch>
        </p:blipFill>
        <p:spPr>
          <a:xfrm>
            <a:off x="9376946" y="848765"/>
            <a:ext cx="1483995" cy="3749039"/>
          </a:xfrm>
          <a:prstGeom prst="rect">
            <a:avLst/>
          </a:prstGeom>
        </p:spPr>
      </p:pic>
      <p:pic>
        <p:nvPicPr>
          <p:cNvPr id="8" name="Picture 7">
            <a:extLst>
              <a:ext uri="{FF2B5EF4-FFF2-40B4-BE49-F238E27FC236}">
                <a16:creationId xmlns:a16="http://schemas.microsoft.com/office/drawing/2014/main" id="{6DDC888B-FE46-8D4F-AB17-A223E58E07BD}"/>
              </a:ext>
            </a:extLst>
          </p:cNvPr>
          <p:cNvPicPr>
            <a:picLocks noChangeAspect="1"/>
          </p:cNvPicPr>
          <p:nvPr/>
        </p:nvPicPr>
        <p:blipFill>
          <a:blip r:embed="rId5"/>
          <a:stretch>
            <a:fillRect/>
          </a:stretch>
        </p:blipFill>
        <p:spPr>
          <a:xfrm>
            <a:off x="5025951" y="2094227"/>
            <a:ext cx="1271995" cy="3749039"/>
          </a:xfrm>
          <a:prstGeom prst="rect">
            <a:avLst/>
          </a:prstGeom>
        </p:spPr>
      </p:pic>
      <p:pic>
        <p:nvPicPr>
          <p:cNvPr id="9" name="Picture 8">
            <a:extLst>
              <a:ext uri="{FF2B5EF4-FFF2-40B4-BE49-F238E27FC236}">
                <a16:creationId xmlns:a16="http://schemas.microsoft.com/office/drawing/2014/main" id="{0846611F-C9C1-E540-8130-1963BA1DB0AA}"/>
              </a:ext>
            </a:extLst>
          </p:cNvPr>
          <p:cNvPicPr>
            <a:picLocks noChangeAspect="1"/>
          </p:cNvPicPr>
          <p:nvPr/>
        </p:nvPicPr>
        <p:blipFill>
          <a:blip r:embed="rId6"/>
          <a:stretch>
            <a:fillRect/>
          </a:stretch>
        </p:blipFill>
        <p:spPr>
          <a:xfrm>
            <a:off x="2971081" y="2784726"/>
            <a:ext cx="1285727" cy="3749039"/>
          </a:xfrm>
          <a:prstGeom prst="rect">
            <a:avLst/>
          </a:prstGeom>
        </p:spPr>
      </p:pic>
    </p:spTree>
    <p:extLst>
      <p:ext uri="{BB962C8B-B14F-4D97-AF65-F5344CB8AC3E}">
        <p14:creationId xmlns:p14="http://schemas.microsoft.com/office/powerpoint/2010/main" val="658860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D13D88-4A5E-864D-B2EB-D590CFBC1FE3}"/>
              </a:ext>
            </a:extLst>
          </p:cNvPr>
          <p:cNvSpPr>
            <a:spLocks noGrp="1"/>
          </p:cNvSpPr>
          <p:nvPr>
            <p:ph type="title"/>
          </p:nvPr>
        </p:nvSpPr>
        <p:spPr>
          <a:xfrm>
            <a:off x="3267248" y="2654290"/>
            <a:ext cx="7235202" cy="1423440"/>
          </a:xfrm>
        </p:spPr>
        <p:txBody>
          <a:bodyPr anchor="t"/>
          <a:lstStyle/>
          <a:p>
            <a:pPr marL="514350" indent="-514350">
              <a:buFont typeface="+mj-lt"/>
              <a:buAutoNum type="arabicPeriod" startAt="2"/>
            </a:pPr>
            <a:r>
              <a:rPr lang="en-US" dirty="0"/>
              <a:t>Find common threads defining motivations, goals, frustrations, personality, technology, brands, etc.</a:t>
            </a:r>
          </a:p>
        </p:txBody>
      </p:sp>
      <p:pic>
        <p:nvPicPr>
          <p:cNvPr id="5" name="Picture 4">
            <a:extLst>
              <a:ext uri="{FF2B5EF4-FFF2-40B4-BE49-F238E27FC236}">
                <a16:creationId xmlns:a16="http://schemas.microsoft.com/office/drawing/2014/main" id="{9A1EE678-F9F1-E34B-8032-B35C6D4E7F02}"/>
              </a:ext>
            </a:extLst>
          </p:cNvPr>
          <p:cNvPicPr>
            <a:picLocks noChangeAspect="1"/>
          </p:cNvPicPr>
          <p:nvPr/>
        </p:nvPicPr>
        <p:blipFill>
          <a:blip r:embed="rId2"/>
          <a:stretch>
            <a:fillRect/>
          </a:stretch>
        </p:blipFill>
        <p:spPr>
          <a:xfrm>
            <a:off x="709513" y="2780873"/>
            <a:ext cx="718820" cy="2560320"/>
          </a:xfrm>
          <a:prstGeom prst="rect">
            <a:avLst/>
          </a:prstGeom>
        </p:spPr>
      </p:pic>
      <p:pic>
        <p:nvPicPr>
          <p:cNvPr id="6" name="Picture 5">
            <a:extLst>
              <a:ext uri="{FF2B5EF4-FFF2-40B4-BE49-F238E27FC236}">
                <a16:creationId xmlns:a16="http://schemas.microsoft.com/office/drawing/2014/main" id="{9A2B3EFF-3DFD-924B-8582-63B3EE7771FF}"/>
              </a:ext>
            </a:extLst>
          </p:cNvPr>
          <p:cNvPicPr>
            <a:picLocks noChangeAspect="1"/>
          </p:cNvPicPr>
          <p:nvPr/>
        </p:nvPicPr>
        <p:blipFill>
          <a:blip r:embed="rId3"/>
          <a:stretch>
            <a:fillRect/>
          </a:stretch>
        </p:blipFill>
        <p:spPr>
          <a:xfrm>
            <a:off x="8156836" y="118625"/>
            <a:ext cx="716280" cy="2377440"/>
          </a:xfrm>
          <a:prstGeom prst="rect">
            <a:avLst/>
          </a:prstGeom>
        </p:spPr>
      </p:pic>
      <p:pic>
        <p:nvPicPr>
          <p:cNvPr id="7" name="Picture 6">
            <a:extLst>
              <a:ext uri="{FF2B5EF4-FFF2-40B4-BE49-F238E27FC236}">
                <a16:creationId xmlns:a16="http://schemas.microsoft.com/office/drawing/2014/main" id="{ABAC1424-1AF4-6D4F-8C18-BDEB53087C84}"/>
              </a:ext>
            </a:extLst>
          </p:cNvPr>
          <p:cNvPicPr>
            <a:picLocks noChangeAspect="1"/>
          </p:cNvPicPr>
          <p:nvPr/>
        </p:nvPicPr>
        <p:blipFill>
          <a:blip r:embed="rId4"/>
          <a:stretch>
            <a:fillRect/>
          </a:stretch>
        </p:blipFill>
        <p:spPr>
          <a:xfrm>
            <a:off x="10861382" y="2377440"/>
            <a:ext cx="1013460" cy="2560320"/>
          </a:xfrm>
          <a:prstGeom prst="rect">
            <a:avLst/>
          </a:prstGeom>
        </p:spPr>
      </p:pic>
      <p:pic>
        <p:nvPicPr>
          <p:cNvPr id="8" name="Picture 7">
            <a:extLst>
              <a:ext uri="{FF2B5EF4-FFF2-40B4-BE49-F238E27FC236}">
                <a16:creationId xmlns:a16="http://schemas.microsoft.com/office/drawing/2014/main" id="{6DDC888B-FE46-8D4F-AB17-A223E58E07BD}"/>
              </a:ext>
            </a:extLst>
          </p:cNvPr>
          <p:cNvPicPr>
            <a:picLocks noChangeAspect="1"/>
          </p:cNvPicPr>
          <p:nvPr/>
        </p:nvPicPr>
        <p:blipFill>
          <a:blip r:embed="rId5"/>
          <a:stretch>
            <a:fillRect/>
          </a:stretch>
        </p:blipFill>
        <p:spPr>
          <a:xfrm>
            <a:off x="4903621" y="4189863"/>
            <a:ext cx="868680" cy="2560320"/>
          </a:xfrm>
          <a:prstGeom prst="rect">
            <a:avLst/>
          </a:prstGeom>
        </p:spPr>
      </p:pic>
      <p:pic>
        <p:nvPicPr>
          <p:cNvPr id="9" name="Picture 8">
            <a:extLst>
              <a:ext uri="{FF2B5EF4-FFF2-40B4-BE49-F238E27FC236}">
                <a16:creationId xmlns:a16="http://schemas.microsoft.com/office/drawing/2014/main" id="{0846611F-C9C1-E540-8130-1963BA1DB0AA}"/>
              </a:ext>
            </a:extLst>
          </p:cNvPr>
          <p:cNvPicPr>
            <a:picLocks noChangeAspect="1"/>
          </p:cNvPicPr>
          <p:nvPr/>
        </p:nvPicPr>
        <p:blipFill>
          <a:blip r:embed="rId6"/>
          <a:stretch>
            <a:fillRect/>
          </a:stretch>
        </p:blipFill>
        <p:spPr>
          <a:xfrm>
            <a:off x="2092977" y="403433"/>
            <a:ext cx="815340" cy="2377440"/>
          </a:xfrm>
          <a:prstGeom prst="rect">
            <a:avLst/>
          </a:prstGeom>
        </p:spPr>
      </p:pic>
      <p:cxnSp>
        <p:nvCxnSpPr>
          <p:cNvPr id="12" name="Straight Arrow Connector 11">
            <a:extLst>
              <a:ext uri="{FF2B5EF4-FFF2-40B4-BE49-F238E27FC236}">
                <a16:creationId xmlns:a16="http://schemas.microsoft.com/office/drawing/2014/main" id="{22B5FBEC-1282-6245-B815-245FE2E7B88D}"/>
              </a:ext>
            </a:extLst>
          </p:cNvPr>
          <p:cNvCxnSpPr>
            <a:cxnSpLocks/>
            <a:stCxn id="9" idx="3"/>
          </p:cNvCxnSpPr>
          <p:nvPr/>
        </p:nvCxnSpPr>
        <p:spPr>
          <a:xfrm>
            <a:off x="2908317" y="1592153"/>
            <a:ext cx="984061" cy="903912"/>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1F649D-5503-FC4B-8BE7-079131F30942}"/>
              </a:ext>
            </a:extLst>
          </p:cNvPr>
          <p:cNvCxnSpPr>
            <a:cxnSpLocks/>
            <a:stCxn id="8" idx="3"/>
            <a:endCxn id="4" idx="2"/>
          </p:cNvCxnSpPr>
          <p:nvPr/>
        </p:nvCxnSpPr>
        <p:spPr>
          <a:xfrm flipV="1">
            <a:off x="5772301" y="4077730"/>
            <a:ext cx="1112548" cy="1392293"/>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D2CFB2-263B-B248-941B-8DD233C74481}"/>
              </a:ext>
            </a:extLst>
          </p:cNvPr>
          <p:cNvCxnSpPr>
            <a:cxnSpLocks/>
            <a:stCxn id="5" idx="3"/>
            <a:endCxn id="4" idx="1"/>
          </p:cNvCxnSpPr>
          <p:nvPr/>
        </p:nvCxnSpPr>
        <p:spPr>
          <a:xfrm flipV="1">
            <a:off x="1428333" y="3366010"/>
            <a:ext cx="1838915" cy="695023"/>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3E387A-D1ED-A84A-8A90-252DD692BE75}"/>
              </a:ext>
            </a:extLst>
          </p:cNvPr>
          <p:cNvCxnSpPr>
            <a:cxnSpLocks/>
            <a:stCxn id="6" idx="1"/>
          </p:cNvCxnSpPr>
          <p:nvPr/>
        </p:nvCxnSpPr>
        <p:spPr>
          <a:xfrm flipH="1">
            <a:off x="7315200" y="1307345"/>
            <a:ext cx="841636" cy="118872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D3F1727-4A9D-5F40-870A-2E5F27DB7ACA}"/>
              </a:ext>
            </a:extLst>
          </p:cNvPr>
          <p:cNvCxnSpPr>
            <a:cxnSpLocks/>
            <a:stCxn id="4" idx="3"/>
          </p:cNvCxnSpPr>
          <p:nvPr/>
        </p:nvCxnSpPr>
        <p:spPr>
          <a:xfrm flipH="1">
            <a:off x="9885405" y="3366010"/>
            <a:ext cx="617045"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9321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30011F-BB37-DC4D-A07A-C6CC895F23FD}"/>
              </a:ext>
            </a:extLst>
          </p:cNvPr>
          <p:cNvSpPr>
            <a:spLocks noGrp="1"/>
          </p:cNvSpPr>
          <p:nvPr>
            <p:ph type="title"/>
          </p:nvPr>
        </p:nvSpPr>
        <p:spPr/>
        <p:txBody>
          <a:bodyPr/>
          <a:lstStyle/>
          <a:p>
            <a:r>
              <a:rPr lang="en-US" b="1" dirty="0"/>
              <a:t>3. The Persona Model</a:t>
            </a:r>
          </a:p>
        </p:txBody>
      </p:sp>
      <p:pic>
        <p:nvPicPr>
          <p:cNvPr id="9" name="Picture 8">
            <a:extLst>
              <a:ext uri="{FF2B5EF4-FFF2-40B4-BE49-F238E27FC236}">
                <a16:creationId xmlns:a16="http://schemas.microsoft.com/office/drawing/2014/main" id="{E25BFB00-8556-EB4E-9A05-0E8BF69F168D}"/>
              </a:ext>
            </a:extLst>
          </p:cNvPr>
          <p:cNvPicPr>
            <a:picLocks noChangeAspect="1"/>
          </p:cNvPicPr>
          <p:nvPr/>
        </p:nvPicPr>
        <p:blipFill rotWithShape="1">
          <a:blip r:embed="rId2"/>
          <a:srcRect b="721"/>
          <a:stretch/>
        </p:blipFill>
        <p:spPr>
          <a:xfrm>
            <a:off x="4097935" y="1234169"/>
            <a:ext cx="7519517" cy="5420019"/>
          </a:xfrm>
          <a:prstGeom prst="rect">
            <a:avLst/>
          </a:prstGeom>
          <a:ln>
            <a:solidFill>
              <a:schemeClr val="tx1"/>
            </a:solidFill>
          </a:ln>
          <a:effectLst>
            <a:outerShdw blurRad="127000" dist="38100" dir="2700000" algn="tl" rotWithShape="0">
              <a:prstClr val="black">
                <a:alpha val="40000"/>
              </a:prstClr>
            </a:outerShdw>
          </a:effectLst>
        </p:spPr>
      </p:pic>
    </p:spTree>
    <p:extLst>
      <p:ext uri="{BB962C8B-B14F-4D97-AF65-F5344CB8AC3E}">
        <p14:creationId xmlns:p14="http://schemas.microsoft.com/office/powerpoint/2010/main" val="30252718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Content Placeholder 12"/>
          <p:cNvSpPr>
            <a:spLocks noGrp="1"/>
          </p:cNvSpPr>
          <p:nvPr>
            <p:ph sz="quarter" idx="11"/>
          </p:nvPr>
        </p:nvSpPr>
        <p:spPr/>
        <p:txBody>
          <a:bodyPr/>
          <a:lstStyle/>
          <a:p>
            <a:r>
              <a:rPr lang="en-US" sz="1200"/>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endParaRPr lang="en-US" sz="1200" dirty="0"/>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sp>
        <p:nvSpPr>
          <p:cNvPr id="7" name="Title 6"/>
          <p:cNvSpPr>
            <a:spLocks noGrp="1"/>
          </p:cNvSpPr>
          <p:nvPr>
            <p:ph type="title"/>
          </p:nvPr>
        </p:nvSpPr>
        <p:spPr/>
        <p:txBody>
          <a:bodyPr/>
          <a:lstStyle/>
          <a:p>
            <a:r>
              <a:rPr lang="en-US" dirty="0"/>
              <a:t>Forward-Looking Statement</a:t>
            </a:r>
          </a:p>
        </p:txBody>
      </p:sp>
      <p:pic>
        <p:nvPicPr>
          <p:cNvPr id="6" name="pasted-image.pdf" descr="pasted-image.pdf"/>
          <p:cNvPicPr>
            <a:picLocks noChangeAspect="1"/>
          </p:cNvPicPr>
          <p:nvPr/>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2223709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F2B726-E138-D948-823E-CEFD0528A9FF}"/>
              </a:ext>
            </a:extLst>
          </p:cNvPr>
          <p:cNvSpPr>
            <a:spLocks noGrp="1"/>
          </p:cNvSpPr>
          <p:nvPr>
            <p:ph type="ctrTitle"/>
          </p:nvPr>
        </p:nvSpPr>
        <p:spPr>
          <a:xfrm>
            <a:off x="578442" y="1804672"/>
            <a:ext cx="8441572" cy="1115728"/>
          </a:xfrm>
        </p:spPr>
        <p:txBody>
          <a:bodyPr/>
          <a:lstStyle/>
          <a:p>
            <a:pPr marL="0" indent="0">
              <a:buNone/>
            </a:pPr>
            <a:r>
              <a:rPr lang="en-US" b="0" dirty="0"/>
              <a:t>The</a:t>
            </a:r>
            <a:r>
              <a:rPr lang="en-US" dirty="0"/>
              <a:t> persona </a:t>
            </a:r>
            <a:r>
              <a:rPr lang="en-US" b="0" dirty="0"/>
              <a:t>model</a:t>
            </a:r>
            <a:r>
              <a:rPr lang="en-US" dirty="0"/>
              <a:t> is about empathy</a:t>
            </a:r>
          </a:p>
        </p:txBody>
      </p:sp>
      <p:sp>
        <p:nvSpPr>
          <p:cNvPr id="9" name="Text Placeholder 2">
            <a:extLst>
              <a:ext uri="{FF2B5EF4-FFF2-40B4-BE49-F238E27FC236}">
                <a16:creationId xmlns:a16="http://schemas.microsoft.com/office/drawing/2014/main" id="{14009EC0-0EBF-0B41-B211-AB3442F663FF}"/>
              </a:ext>
            </a:extLst>
          </p:cNvPr>
          <p:cNvSpPr>
            <a:spLocks noGrp="1"/>
          </p:cNvSpPr>
          <p:nvPr>
            <p:ph type="body" idx="11"/>
          </p:nvPr>
        </p:nvSpPr>
        <p:spPr>
          <a:xfrm>
            <a:off x="578442" y="2995939"/>
            <a:ext cx="7165850" cy="927386"/>
          </a:xfrm>
        </p:spPr>
        <p:txBody>
          <a:bodyPr/>
          <a:lstStyle/>
          <a:p>
            <a:r>
              <a:rPr lang="en-US" dirty="0"/>
              <a:t>for </a:t>
            </a:r>
            <a:r>
              <a:rPr lang="en-US" b="1" dirty="0"/>
              <a:t>emotions, motivations, behaviors &amp; priorities.</a:t>
            </a:r>
          </a:p>
        </p:txBody>
      </p:sp>
    </p:spTree>
    <p:extLst>
      <p:ext uri="{BB962C8B-B14F-4D97-AF65-F5344CB8AC3E}">
        <p14:creationId xmlns:p14="http://schemas.microsoft.com/office/powerpoint/2010/main" val="16185031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36D12E-0C24-6B43-892B-B275B4B179F7}"/>
              </a:ext>
            </a:extLst>
          </p:cNvPr>
          <p:cNvPicPr>
            <a:picLocks noChangeAspect="1"/>
          </p:cNvPicPr>
          <p:nvPr/>
        </p:nvPicPr>
        <p:blipFill rotWithShape="1">
          <a:blip r:embed="rId2">
            <a:alphaModFix amt="39000"/>
          </a:blip>
          <a:srcRect t="926" b="1"/>
          <a:stretch/>
        </p:blipFill>
        <p:spPr>
          <a:xfrm>
            <a:off x="13427" y="64008"/>
            <a:ext cx="12161970" cy="6794500"/>
          </a:xfrm>
          <a:prstGeom prst="rect">
            <a:avLst/>
          </a:prstGeom>
        </p:spPr>
      </p:pic>
      <p:grpSp>
        <p:nvGrpSpPr>
          <p:cNvPr id="6" name="Group 5">
            <a:extLst>
              <a:ext uri="{FF2B5EF4-FFF2-40B4-BE49-F238E27FC236}">
                <a16:creationId xmlns:a16="http://schemas.microsoft.com/office/drawing/2014/main" id="{F4865639-CF75-CC47-B9DE-77A8D32F2302}"/>
              </a:ext>
            </a:extLst>
          </p:cNvPr>
          <p:cNvGrpSpPr/>
          <p:nvPr/>
        </p:nvGrpSpPr>
        <p:grpSpPr>
          <a:xfrm>
            <a:off x="4403686" y="941135"/>
            <a:ext cx="2118304" cy="1886443"/>
            <a:chOff x="3037590" y="89482"/>
            <a:chExt cx="2118304" cy="1886443"/>
          </a:xfrm>
        </p:grpSpPr>
        <p:sp>
          <p:nvSpPr>
            <p:cNvPr id="7" name="TextBox 6">
              <a:extLst>
                <a:ext uri="{FF2B5EF4-FFF2-40B4-BE49-F238E27FC236}">
                  <a16:creationId xmlns:a16="http://schemas.microsoft.com/office/drawing/2014/main" id="{B0687960-07BA-B54E-9867-5F24BEDA76FF}"/>
                </a:ext>
              </a:extLst>
            </p:cNvPr>
            <p:cNvSpPr txBox="1"/>
            <p:nvPr/>
          </p:nvSpPr>
          <p:spPr>
            <a:xfrm>
              <a:off x="3420490" y="316381"/>
              <a:ext cx="1253797"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value model</a:t>
              </a:r>
            </a:p>
          </p:txBody>
        </p:sp>
        <p:sp>
          <p:nvSpPr>
            <p:cNvPr id="8" name="Cloud 7">
              <a:extLst>
                <a:ext uri="{FF2B5EF4-FFF2-40B4-BE49-F238E27FC236}">
                  <a16:creationId xmlns:a16="http://schemas.microsoft.com/office/drawing/2014/main" id="{CD779A16-9CB9-0B43-84E1-F1217C508DB4}"/>
                </a:ext>
              </a:extLst>
            </p:cNvPr>
            <p:cNvSpPr/>
            <p:nvPr/>
          </p:nvSpPr>
          <p:spPr>
            <a:xfrm>
              <a:off x="3072150" y="89482"/>
              <a:ext cx="2083744" cy="1310525"/>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9" name="Oval 8">
              <a:extLst>
                <a:ext uri="{FF2B5EF4-FFF2-40B4-BE49-F238E27FC236}">
                  <a16:creationId xmlns:a16="http://schemas.microsoft.com/office/drawing/2014/main" id="{F54FB316-3F58-D645-9B0B-EE1E17426C42}"/>
                </a:ext>
              </a:extLst>
            </p:cNvPr>
            <p:cNvSpPr/>
            <p:nvPr/>
          </p:nvSpPr>
          <p:spPr>
            <a:xfrm>
              <a:off x="3172291" y="1380901"/>
              <a:ext cx="338803" cy="338803"/>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11" name="Oval 10">
              <a:extLst>
                <a:ext uri="{FF2B5EF4-FFF2-40B4-BE49-F238E27FC236}">
                  <a16:creationId xmlns:a16="http://schemas.microsoft.com/office/drawing/2014/main" id="{4324BCDC-0259-9B40-9B07-3A9E6466F045}"/>
                </a:ext>
              </a:extLst>
            </p:cNvPr>
            <p:cNvSpPr/>
            <p:nvPr/>
          </p:nvSpPr>
          <p:spPr>
            <a:xfrm>
              <a:off x="3037590" y="1813541"/>
              <a:ext cx="162384" cy="162384"/>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grpSp>
      <p:pic>
        <p:nvPicPr>
          <p:cNvPr id="12" name="Image" descr="Image">
            <a:extLst>
              <a:ext uri="{FF2B5EF4-FFF2-40B4-BE49-F238E27FC236}">
                <a16:creationId xmlns:a16="http://schemas.microsoft.com/office/drawing/2014/main" id="{71BEECC1-1742-5C43-9229-3EB0B158B6F4}"/>
              </a:ext>
            </a:extLst>
          </p:cNvPr>
          <p:cNvPicPr>
            <a:picLocks noChangeAspect="1"/>
          </p:cNvPicPr>
          <p:nvPr/>
        </p:nvPicPr>
        <p:blipFill>
          <a:blip r:embed="rId3">
            <a:extLst/>
          </a:blip>
          <a:stretch>
            <a:fillRect/>
          </a:stretch>
        </p:blipFill>
        <p:spPr>
          <a:xfrm rot="20627840" flipH="1">
            <a:off x="200023" y="5392965"/>
            <a:ext cx="1902941" cy="1704547"/>
          </a:xfrm>
          <a:prstGeom prst="rect">
            <a:avLst/>
          </a:prstGeom>
          <a:ln w="12700">
            <a:miter lim="400000"/>
          </a:ln>
          <a:effectLst/>
        </p:spPr>
      </p:pic>
    </p:spTree>
    <p:extLst>
      <p:ext uri="{BB962C8B-B14F-4D97-AF65-F5344CB8AC3E}">
        <p14:creationId xmlns:p14="http://schemas.microsoft.com/office/powerpoint/2010/main" val="33893575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1A42E09-4F51-6742-8635-F32EC3089044}"/>
              </a:ext>
            </a:extLst>
          </p:cNvPr>
          <p:cNvSpPr>
            <a:spLocks noGrp="1"/>
          </p:cNvSpPr>
          <p:nvPr>
            <p:ph type="ftr" sz="quarter" idx="3"/>
          </p:nvPr>
        </p:nvSpPr>
        <p:spPr/>
        <p:txBody>
          <a:bodyPr/>
          <a:lstStyle/>
          <a:p>
            <a:endParaRPr lang="en-US" dirty="0"/>
          </a:p>
        </p:txBody>
      </p:sp>
      <p:sp>
        <p:nvSpPr>
          <p:cNvPr id="6" name="Title 5">
            <a:extLst>
              <a:ext uri="{FF2B5EF4-FFF2-40B4-BE49-F238E27FC236}">
                <a16:creationId xmlns:a16="http://schemas.microsoft.com/office/drawing/2014/main" id="{286B8E0C-1D98-F047-83FF-D708A7B549D7}"/>
              </a:ext>
            </a:extLst>
          </p:cNvPr>
          <p:cNvSpPr>
            <a:spLocks noGrp="1"/>
          </p:cNvSpPr>
          <p:nvPr>
            <p:ph type="title"/>
          </p:nvPr>
        </p:nvSpPr>
        <p:spPr/>
        <p:txBody>
          <a:bodyPr/>
          <a:lstStyle/>
          <a:p>
            <a:r>
              <a:rPr lang="en-US" b="1" dirty="0"/>
              <a:t>Value Model</a:t>
            </a:r>
          </a:p>
        </p:txBody>
      </p:sp>
      <p:sp>
        <p:nvSpPr>
          <p:cNvPr id="9" name="TextBox 8">
            <a:extLst>
              <a:ext uri="{FF2B5EF4-FFF2-40B4-BE49-F238E27FC236}">
                <a16:creationId xmlns:a16="http://schemas.microsoft.com/office/drawing/2014/main" id="{56AF2BB1-B4C4-4046-BEE7-1F01DCB47F47}"/>
              </a:ext>
            </a:extLst>
          </p:cNvPr>
          <p:cNvSpPr txBox="1"/>
          <p:nvPr/>
        </p:nvSpPr>
        <p:spPr>
          <a:xfrm>
            <a:off x="556575" y="2138980"/>
            <a:ext cx="11045825" cy="1800493"/>
          </a:xfrm>
          <a:prstGeom prst="rect">
            <a:avLst/>
          </a:prstGeom>
          <a:noFill/>
        </p:spPr>
        <p:txBody>
          <a:bodyPr wrap="square" rtlCol="0">
            <a:spAutoFit/>
          </a:bodyPr>
          <a:lstStyle/>
          <a:p>
            <a:pPr>
              <a:spcBef>
                <a:spcPts val="300"/>
              </a:spcBef>
              <a:spcAft>
                <a:spcPts val="600"/>
              </a:spcAft>
            </a:pPr>
            <a:r>
              <a:rPr lang="en-US" sz="3200" b="1" dirty="0">
                <a:solidFill>
                  <a:schemeClr val="accent6"/>
                </a:solidFill>
                <a:latin typeface="Salesforce Sans"/>
                <a:cs typeface="Salesforce Sans"/>
              </a:rPr>
              <a:t>[The product] </a:t>
            </a:r>
            <a:r>
              <a:rPr lang="en-US" sz="3200" dirty="0">
                <a:latin typeface="Salesforce Sans"/>
                <a:cs typeface="Salesforce Sans"/>
              </a:rPr>
              <a:t>is a </a:t>
            </a:r>
            <a:r>
              <a:rPr lang="en-US" sz="3200" b="1" dirty="0">
                <a:solidFill>
                  <a:schemeClr val="accent6"/>
                </a:solidFill>
                <a:latin typeface="Salesforce Sans"/>
                <a:cs typeface="Salesforce Sans"/>
              </a:rPr>
              <a:t>category of experience</a:t>
            </a:r>
          </a:p>
          <a:p>
            <a:pPr>
              <a:spcBef>
                <a:spcPts val="300"/>
              </a:spcBef>
              <a:spcAft>
                <a:spcPts val="600"/>
              </a:spcAft>
            </a:pPr>
            <a:r>
              <a:rPr lang="en-US" sz="3200" dirty="0">
                <a:latin typeface="Salesforce Sans"/>
                <a:cs typeface="Salesforce Sans"/>
              </a:rPr>
              <a:t>that provides me </a:t>
            </a:r>
            <a:r>
              <a:rPr lang="en-US" sz="3200" b="1" dirty="0">
                <a:solidFill>
                  <a:schemeClr val="accent6"/>
                </a:solidFill>
                <a:latin typeface="Salesforce Sans"/>
                <a:cs typeface="Salesforce Sans"/>
              </a:rPr>
              <a:t>with</a:t>
            </a:r>
            <a:r>
              <a:rPr lang="en-US" sz="3200" dirty="0">
                <a:latin typeface="Salesforce Sans"/>
                <a:cs typeface="Salesforce Sans"/>
              </a:rPr>
              <a:t> </a:t>
            </a:r>
            <a:r>
              <a:rPr lang="en-US" sz="3200" b="1" dirty="0">
                <a:solidFill>
                  <a:schemeClr val="accent6"/>
                </a:solidFill>
                <a:latin typeface="Salesforce Sans"/>
                <a:cs typeface="Salesforce Sans"/>
              </a:rPr>
              <a:t>these benefits</a:t>
            </a:r>
          </a:p>
          <a:p>
            <a:pPr>
              <a:spcBef>
                <a:spcPts val="300"/>
              </a:spcBef>
              <a:spcAft>
                <a:spcPts val="600"/>
              </a:spcAft>
            </a:pPr>
            <a:r>
              <a:rPr lang="en-US" sz="3200" dirty="0">
                <a:cs typeface="Salesforce Sans"/>
              </a:rPr>
              <a:t>and is better than</a:t>
            </a:r>
            <a:r>
              <a:rPr lang="en-US" sz="3200" b="1" dirty="0">
                <a:solidFill>
                  <a:schemeClr val="accent6"/>
                </a:solidFill>
                <a:cs typeface="Salesforce Sans"/>
              </a:rPr>
              <a:t> </a:t>
            </a:r>
            <a:r>
              <a:rPr lang="en-US" sz="3200" dirty="0"/>
              <a:t>the alternative </a:t>
            </a:r>
            <a:r>
              <a:rPr lang="en-US" sz="3200" b="1" dirty="0">
                <a:solidFill>
                  <a:schemeClr val="accent6"/>
                </a:solidFill>
                <a:cs typeface="Salesforce Sans"/>
              </a:rPr>
              <a:t>for these reasons</a:t>
            </a:r>
          </a:p>
        </p:txBody>
      </p:sp>
    </p:spTree>
    <p:extLst>
      <p:ext uri="{BB962C8B-B14F-4D97-AF65-F5344CB8AC3E}">
        <p14:creationId xmlns:p14="http://schemas.microsoft.com/office/powerpoint/2010/main" val="317949386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1A42E09-4F51-6742-8635-F32EC3089044}"/>
              </a:ext>
            </a:extLst>
          </p:cNvPr>
          <p:cNvSpPr>
            <a:spLocks noGrp="1"/>
          </p:cNvSpPr>
          <p:nvPr>
            <p:ph type="ftr" sz="quarter" idx="3"/>
          </p:nvPr>
        </p:nvSpPr>
        <p:spPr/>
        <p:txBody>
          <a:bodyPr/>
          <a:lstStyle/>
          <a:p>
            <a:endParaRPr lang="en-US" dirty="0"/>
          </a:p>
        </p:txBody>
      </p:sp>
      <p:sp>
        <p:nvSpPr>
          <p:cNvPr id="6" name="Title 5">
            <a:extLst>
              <a:ext uri="{FF2B5EF4-FFF2-40B4-BE49-F238E27FC236}">
                <a16:creationId xmlns:a16="http://schemas.microsoft.com/office/drawing/2014/main" id="{286B8E0C-1D98-F047-83FF-D708A7B549D7}"/>
              </a:ext>
            </a:extLst>
          </p:cNvPr>
          <p:cNvSpPr>
            <a:spLocks noGrp="1"/>
          </p:cNvSpPr>
          <p:nvPr>
            <p:ph type="title"/>
          </p:nvPr>
        </p:nvSpPr>
        <p:spPr/>
        <p:txBody>
          <a:bodyPr/>
          <a:lstStyle/>
          <a:p>
            <a:r>
              <a:rPr lang="en-US" b="1" dirty="0"/>
              <a:t>Value Model</a:t>
            </a:r>
          </a:p>
        </p:txBody>
      </p:sp>
      <p:sp>
        <p:nvSpPr>
          <p:cNvPr id="9" name="TextBox 8">
            <a:extLst>
              <a:ext uri="{FF2B5EF4-FFF2-40B4-BE49-F238E27FC236}">
                <a16:creationId xmlns:a16="http://schemas.microsoft.com/office/drawing/2014/main" id="{56AF2BB1-B4C4-4046-BEE7-1F01DCB47F47}"/>
              </a:ext>
            </a:extLst>
          </p:cNvPr>
          <p:cNvSpPr txBox="1"/>
          <p:nvPr/>
        </p:nvSpPr>
        <p:spPr>
          <a:xfrm>
            <a:off x="556575" y="2138980"/>
            <a:ext cx="11045825" cy="2292935"/>
          </a:xfrm>
          <a:prstGeom prst="rect">
            <a:avLst/>
          </a:prstGeom>
          <a:noFill/>
        </p:spPr>
        <p:txBody>
          <a:bodyPr wrap="square" rtlCol="0">
            <a:spAutoFit/>
          </a:bodyPr>
          <a:lstStyle/>
          <a:p>
            <a:pPr>
              <a:spcBef>
                <a:spcPts val="300"/>
              </a:spcBef>
              <a:spcAft>
                <a:spcPts val="600"/>
              </a:spcAft>
            </a:pPr>
            <a:r>
              <a:rPr lang="en-US" sz="3200" b="1" dirty="0">
                <a:solidFill>
                  <a:schemeClr val="accent6"/>
                </a:solidFill>
                <a:latin typeface="Salesforce Sans"/>
                <a:cs typeface="Salesforce Sans"/>
              </a:rPr>
              <a:t>Facebook </a:t>
            </a:r>
            <a:r>
              <a:rPr lang="en-US" sz="3200" dirty="0">
                <a:latin typeface="Salesforce Sans"/>
                <a:cs typeface="Salesforce Sans"/>
              </a:rPr>
              <a:t>is a </a:t>
            </a:r>
            <a:r>
              <a:rPr lang="en-US" sz="3200" b="1" dirty="0">
                <a:solidFill>
                  <a:schemeClr val="accent6"/>
                </a:solidFill>
                <a:latin typeface="Salesforce Sans"/>
                <a:cs typeface="Salesforce Sans"/>
              </a:rPr>
              <a:t>social media</a:t>
            </a:r>
          </a:p>
          <a:p>
            <a:pPr>
              <a:spcBef>
                <a:spcPts val="300"/>
              </a:spcBef>
              <a:spcAft>
                <a:spcPts val="600"/>
              </a:spcAft>
            </a:pPr>
            <a:r>
              <a:rPr lang="en-US" sz="3200" dirty="0">
                <a:latin typeface="Salesforce Sans"/>
                <a:cs typeface="Salesforce Sans"/>
              </a:rPr>
              <a:t>that provides me </a:t>
            </a:r>
            <a:r>
              <a:rPr lang="en-US" sz="3200" b="1" dirty="0">
                <a:solidFill>
                  <a:schemeClr val="accent6"/>
                </a:solidFill>
                <a:latin typeface="Salesforce Sans"/>
                <a:cs typeface="Salesforce Sans"/>
              </a:rPr>
              <a:t>with</a:t>
            </a:r>
            <a:r>
              <a:rPr lang="en-US" sz="3200" dirty="0">
                <a:latin typeface="Salesforce Sans"/>
                <a:cs typeface="Salesforce Sans"/>
              </a:rPr>
              <a:t> </a:t>
            </a:r>
            <a:r>
              <a:rPr lang="en-US" sz="3200" b="1" dirty="0">
                <a:solidFill>
                  <a:schemeClr val="accent6"/>
                </a:solidFill>
                <a:latin typeface="Salesforce Sans"/>
                <a:cs typeface="Salesforce Sans"/>
              </a:rPr>
              <a:t>a way to connect with my friends</a:t>
            </a:r>
          </a:p>
          <a:p>
            <a:pPr>
              <a:spcBef>
                <a:spcPts val="300"/>
              </a:spcBef>
              <a:spcAft>
                <a:spcPts val="600"/>
              </a:spcAft>
            </a:pPr>
            <a:r>
              <a:rPr lang="en-US" sz="3200" dirty="0">
                <a:cs typeface="Salesforce Sans"/>
              </a:rPr>
              <a:t>and is better than</a:t>
            </a:r>
            <a:r>
              <a:rPr lang="en-US" sz="3200" b="1" dirty="0">
                <a:solidFill>
                  <a:schemeClr val="accent6"/>
                </a:solidFill>
                <a:cs typeface="Salesforce Sans"/>
              </a:rPr>
              <a:t> </a:t>
            </a:r>
            <a:r>
              <a:rPr lang="en-US" sz="3200" dirty="0"/>
              <a:t>the alternative </a:t>
            </a:r>
            <a:r>
              <a:rPr lang="en-US" sz="3200" b="1" dirty="0">
                <a:solidFill>
                  <a:schemeClr val="accent6"/>
                </a:solidFill>
                <a:cs typeface="Salesforce Sans"/>
              </a:rPr>
              <a:t>because it has great design.</a:t>
            </a:r>
          </a:p>
        </p:txBody>
      </p:sp>
    </p:spTree>
    <p:extLst>
      <p:ext uri="{BB962C8B-B14F-4D97-AF65-F5344CB8AC3E}">
        <p14:creationId xmlns:p14="http://schemas.microsoft.com/office/powerpoint/2010/main" val="197500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1A42E09-4F51-6742-8635-F32EC3089044}"/>
              </a:ext>
            </a:extLst>
          </p:cNvPr>
          <p:cNvSpPr>
            <a:spLocks noGrp="1"/>
          </p:cNvSpPr>
          <p:nvPr>
            <p:ph type="ftr" sz="quarter" idx="3"/>
          </p:nvPr>
        </p:nvSpPr>
        <p:spPr/>
        <p:txBody>
          <a:bodyPr/>
          <a:lstStyle/>
          <a:p>
            <a:endParaRPr lang="en-US" dirty="0"/>
          </a:p>
        </p:txBody>
      </p:sp>
      <p:sp>
        <p:nvSpPr>
          <p:cNvPr id="6" name="Title 5">
            <a:extLst>
              <a:ext uri="{FF2B5EF4-FFF2-40B4-BE49-F238E27FC236}">
                <a16:creationId xmlns:a16="http://schemas.microsoft.com/office/drawing/2014/main" id="{286B8E0C-1D98-F047-83FF-D708A7B549D7}"/>
              </a:ext>
            </a:extLst>
          </p:cNvPr>
          <p:cNvSpPr>
            <a:spLocks noGrp="1"/>
          </p:cNvSpPr>
          <p:nvPr>
            <p:ph type="title"/>
          </p:nvPr>
        </p:nvSpPr>
        <p:spPr/>
        <p:txBody>
          <a:bodyPr/>
          <a:lstStyle/>
          <a:p>
            <a:r>
              <a:rPr lang="en-US" b="1" dirty="0"/>
              <a:t>Value Model</a:t>
            </a:r>
          </a:p>
        </p:txBody>
      </p:sp>
      <p:sp>
        <p:nvSpPr>
          <p:cNvPr id="9" name="TextBox 8">
            <a:extLst>
              <a:ext uri="{FF2B5EF4-FFF2-40B4-BE49-F238E27FC236}">
                <a16:creationId xmlns:a16="http://schemas.microsoft.com/office/drawing/2014/main" id="{56AF2BB1-B4C4-4046-BEE7-1F01DCB47F47}"/>
              </a:ext>
            </a:extLst>
          </p:cNvPr>
          <p:cNvSpPr txBox="1"/>
          <p:nvPr/>
        </p:nvSpPr>
        <p:spPr>
          <a:xfrm>
            <a:off x="556575" y="2138980"/>
            <a:ext cx="11045825" cy="2785378"/>
          </a:xfrm>
          <a:prstGeom prst="rect">
            <a:avLst/>
          </a:prstGeom>
          <a:noFill/>
        </p:spPr>
        <p:txBody>
          <a:bodyPr wrap="square" rtlCol="0">
            <a:spAutoFit/>
          </a:bodyPr>
          <a:lstStyle/>
          <a:p>
            <a:pPr>
              <a:spcBef>
                <a:spcPts val="300"/>
              </a:spcBef>
              <a:spcAft>
                <a:spcPts val="600"/>
              </a:spcAft>
            </a:pPr>
            <a:r>
              <a:rPr lang="en-US" sz="3200" b="1" dirty="0">
                <a:solidFill>
                  <a:schemeClr val="accent6"/>
                </a:solidFill>
                <a:latin typeface="Salesforce Sans"/>
                <a:cs typeface="Salesforce Sans"/>
              </a:rPr>
              <a:t>Facebook </a:t>
            </a:r>
            <a:r>
              <a:rPr lang="en-US" sz="3200" dirty="0">
                <a:latin typeface="Salesforce Sans"/>
                <a:cs typeface="Salesforce Sans"/>
              </a:rPr>
              <a:t>is a </a:t>
            </a:r>
            <a:r>
              <a:rPr lang="en-US" sz="3200" b="1" dirty="0">
                <a:solidFill>
                  <a:schemeClr val="accent6"/>
                </a:solidFill>
                <a:latin typeface="Salesforce Sans"/>
                <a:cs typeface="Salesforce Sans"/>
              </a:rPr>
              <a:t>way to publish misleading political ads</a:t>
            </a:r>
          </a:p>
          <a:p>
            <a:pPr>
              <a:spcBef>
                <a:spcPts val="300"/>
              </a:spcBef>
              <a:spcAft>
                <a:spcPts val="600"/>
              </a:spcAft>
            </a:pPr>
            <a:r>
              <a:rPr lang="en-US" sz="3200" dirty="0">
                <a:latin typeface="Salesforce Sans"/>
                <a:cs typeface="Salesforce Sans"/>
              </a:rPr>
              <a:t>that provides me </a:t>
            </a:r>
            <a:r>
              <a:rPr lang="en-US" sz="3200" b="1" dirty="0">
                <a:solidFill>
                  <a:schemeClr val="accent6"/>
                </a:solidFill>
                <a:latin typeface="Salesforce Sans"/>
                <a:cs typeface="Salesforce Sans"/>
              </a:rPr>
              <a:t>with the ability to reach nearly 70% of US adults with targeted messages</a:t>
            </a:r>
          </a:p>
          <a:p>
            <a:pPr>
              <a:spcBef>
                <a:spcPts val="300"/>
              </a:spcBef>
              <a:spcAft>
                <a:spcPts val="600"/>
              </a:spcAft>
            </a:pPr>
            <a:r>
              <a:rPr lang="en-US" sz="3200" dirty="0">
                <a:cs typeface="Salesforce Sans"/>
              </a:rPr>
              <a:t>and is better than</a:t>
            </a:r>
            <a:r>
              <a:rPr lang="en-US" sz="3200" b="1" dirty="0">
                <a:solidFill>
                  <a:schemeClr val="accent6"/>
                </a:solidFill>
                <a:cs typeface="Salesforce Sans"/>
              </a:rPr>
              <a:t> </a:t>
            </a:r>
            <a:r>
              <a:rPr lang="en-US" sz="3200" dirty="0"/>
              <a:t>the alternative </a:t>
            </a:r>
            <a:r>
              <a:rPr lang="en-US" sz="3200" b="1" dirty="0">
                <a:solidFill>
                  <a:schemeClr val="accent6"/>
                </a:solidFill>
                <a:cs typeface="Salesforce Sans"/>
              </a:rPr>
              <a:t>because unlike Twitter, it will not monitor or fact check my political ads.</a:t>
            </a:r>
          </a:p>
        </p:txBody>
      </p:sp>
    </p:spTree>
    <p:extLst>
      <p:ext uri="{BB962C8B-B14F-4D97-AF65-F5344CB8AC3E}">
        <p14:creationId xmlns:p14="http://schemas.microsoft.com/office/powerpoint/2010/main" val="23249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E8117AE-6D13-6F48-812C-7CF65582FA85}"/>
              </a:ext>
            </a:extLst>
          </p:cNvPr>
          <p:cNvSpPr/>
          <p:nvPr/>
        </p:nvSpPr>
        <p:spPr>
          <a:xfrm>
            <a:off x="1846613" y="1531917"/>
            <a:ext cx="4035368" cy="3960422"/>
          </a:xfrm>
          <a:prstGeom prst="roundRect">
            <a:avLst>
              <a:gd name="adj" fmla="val 3240"/>
            </a:avLst>
          </a:prstGeom>
          <a:gradFill flip="none" rotWithShape="1">
            <a:gsLst>
              <a:gs pos="0">
                <a:schemeClr val="tx2">
                  <a:lumMod val="20000"/>
                  <a:lumOff val="80000"/>
                  <a:alpha val="30000"/>
                </a:schemeClr>
              </a:gs>
              <a:gs pos="100000">
                <a:schemeClr val="tx1">
                  <a:lumMod val="60000"/>
                  <a:lumOff val="40000"/>
                  <a:alpha val="31000"/>
                </a:schemeClr>
              </a:gs>
            </a:gsLst>
            <a:lin ang="5400000" scaled="1"/>
            <a:tileRect/>
          </a:gradFill>
          <a:ln w="22225">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5" name="Footer Placeholder 4">
            <a:extLst>
              <a:ext uri="{FF2B5EF4-FFF2-40B4-BE49-F238E27FC236}">
                <a16:creationId xmlns:a16="http://schemas.microsoft.com/office/drawing/2014/main" id="{91A42E09-4F51-6742-8635-F32EC3089044}"/>
              </a:ext>
            </a:extLst>
          </p:cNvPr>
          <p:cNvSpPr>
            <a:spLocks noGrp="1"/>
          </p:cNvSpPr>
          <p:nvPr>
            <p:ph type="ftr" sz="quarter" idx="3"/>
          </p:nvPr>
        </p:nvSpPr>
        <p:spPr/>
        <p:txBody>
          <a:bodyPr/>
          <a:lstStyle/>
          <a:p>
            <a:endParaRPr lang="en-US" dirty="0"/>
          </a:p>
        </p:txBody>
      </p:sp>
      <p:sp>
        <p:nvSpPr>
          <p:cNvPr id="6" name="Title 5">
            <a:extLst>
              <a:ext uri="{FF2B5EF4-FFF2-40B4-BE49-F238E27FC236}">
                <a16:creationId xmlns:a16="http://schemas.microsoft.com/office/drawing/2014/main" id="{286B8E0C-1D98-F047-83FF-D708A7B549D7}"/>
              </a:ext>
            </a:extLst>
          </p:cNvPr>
          <p:cNvSpPr>
            <a:spLocks noGrp="1"/>
          </p:cNvSpPr>
          <p:nvPr>
            <p:ph type="title"/>
          </p:nvPr>
        </p:nvSpPr>
        <p:spPr>
          <a:xfrm>
            <a:off x="571504" y="63500"/>
            <a:ext cx="11045825" cy="990600"/>
          </a:xfrm>
        </p:spPr>
        <p:txBody>
          <a:bodyPr/>
          <a:lstStyle/>
          <a:p>
            <a:r>
              <a:rPr lang="en-US" b="1" dirty="0"/>
              <a:t>Value Model</a:t>
            </a:r>
          </a:p>
        </p:txBody>
      </p:sp>
      <p:sp>
        <p:nvSpPr>
          <p:cNvPr id="2" name="Rectangle 1">
            <a:extLst>
              <a:ext uri="{FF2B5EF4-FFF2-40B4-BE49-F238E27FC236}">
                <a16:creationId xmlns:a16="http://schemas.microsoft.com/office/drawing/2014/main" id="{5C91FD29-D03F-BB46-9A1C-B6334BC10712}"/>
              </a:ext>
            </a:extLst>
          </p:cNvPr>
          <p:cNvSpPr/>
          <p:nvPr/>
        </p:nvSpPr>
        <p:spPr>
          <a:xfrm>
            <a:off x="3978299" y="4292368"/>
            <a:ext cx="462455" cy="771458"/>
          </a:xfrm>
          <a:prstGeom prst="rect">
            <a:avLst/>
          </a:prstGeom>
          <a:solidFill>
            <a:srgbClr val="C0000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Price</a:t>
            </a:r>
          </a:p>
        </p:txBody>
      </p:sp>
      <p:sp>
        <p:nvSpPr>
          <p:cNvPr id="7" name="Rectangle 6">
            <a:extLst>
              <a:ext uri="{FF2B5EF4-FFF2-40B4-BE49-F238E27FC236}">
                <a16:creationId xmlns:a16="http://schemas.microsoft.com/office/drawing/2014/main" id="{299DFA71-5E23-BC4E-89A0-5C4C93621ACC}"/>
              </a:ext>
            </a:extLst>
          </p:cNvPr>
          <p:cNvSpPr/>
          <p:nvPr/>
        </p:nvSpPr>
        <p:spPr>
          <a:xfrm>
            <a:off x="4444423" y="4025794"/>
            <a:ext cx="462455" cy="1038032"/>
          </a:xfrm>
          <a:prstGeom prst="rect">
            <a:avLst/>
          </a:prstGeom>
          <a:solidFill>
            <a:srgbClr val="00B05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Utility</a:t>
            </a:r>
          </a:p>
        </p:txBody>
      </p:sp>
      <p:sp>
        <p:nvSpPr>
          <p:cNvPr id="11" name="Rectangle 10">
            <a:extLst>
              <a:ext uri="{FF2B5EF4-FFF2-40B4-BE49-F238E27FC236}">
                <a16:creationId xmlns:a16="http://schemas.microsoft.com/office/drawing/2014/main" id="{D2AB3775-3852-0242-A6CF-A9A6AE7074B4}"/>
              </a:ext>
            </a:extLst>
          </p:cNvPr>
          <p:cNvSpPr/>
          <p:nvPr/>
        </p:nvSpPr>
        <p:spPr>
          <a:xfrm>
            <a:off x="4444422" y="2534821"/>
            <a:ext cx="462455" cy="1490974"/>
          </a:xfrm>
          <a:prstGeom prst="rect">
            <a:avLst/>
          </a:prstGeom>
          <a:solidFill>
            <a:srgbClr val="92D05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Cool factor</a:t>
            </a:r>
          </a:p>
        </p:txBody>
      </p:sp>
      <p:sp>
        <p:nvSpPr>
          <p:cNvPr id="12" name="Rectangle 11">
            <a:extLst>
              <a:ext uri="{FF2B5EF4-FFF2-40B4-BE49-F238E27FC236}">
                <a16:creationId xmlns:a16="http://schemas.microsoft.com/office/drawing/2014/main" id="{E800C6D2-6E91-A84A-8506-D6008791A020}"/>
              </a:ext>
            </a:extLst>
          </p:cNvPr>
          <p:cNvSpPr/>
          <p:nvPr/>
        </p:nvSpPr>
        <p:spPr>
          <a:xfrm>
            <a:off x="3978299" y="2903635"/>
            <a:ext cx="462455" cy="1388733"/>
          </a:xfrm>
          <a:prstGeom prst="rect">
            <a:avLst/>
          </a:prstGeom>
          <a:solidFill>
            <a:srgbClr val="FF000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Time Cost</a:t>
            </a:r>
          </a:p>
        </p:txBody>
      </p:sp>
      <p:grpSp>
        <p:nvGrpSpPr>
          <p:cNvPr id="43" name="Group 42">
            <a:extLst>
              <a:ext uri="{FF2B5EF4-FFF2-40B4-BE49-F238E27FC236}">
                <a16:creationId xmlns:a16="http://schemas.microsoft.com/office/drawing/2014/main" id="{28E1B1AF-73D9-6B4C-8589-02A2175017CF}"/>
              </a:ext>
            </a:extLst>
          </p:cNvPr>
          <p:cNvGrpSpPr/>
          <p:nvPr/>
        </p:nvGrpSpPr>
        <p:grpSpPr>
          <a:xfrm>
            <a:off x="2220685" y="1840455"/>
            <a:ext cx="2185864" cy="1389073"/>
            <a:chOff x="2220685" y="1840455"/>
            <a:chExt cx="2185864" cy="1389073"/>
          </a:xfrm>
        </p:grpSpPr>
        <p:cxnSp>
          <p:nvCxnSpPr>
            <p:cNvPr id="4" name="Straight Connector 3">
              <a:extLst>
                <a:ext uri="{FF2B5EF4-FFF2-40B4-BE49-F238E27FC236}">
                  <a16:creationId xmlns:a16="http://schemas.microsoft.com/office/drawing/2014/main" id="{64DBFF7E-06EF-5348-B385-F5CF73FE7205}"/>
                </a:ext>
              </a:extLst>
            </p:cNvPr>
            <p:cNvCxnSpPr>
              <a:cxnSpLocks/>
            </p:cNvCxnSpPr>
            <p:nvPr/>
          </p:nvCxnSpPr>
          <p:spPr>
            <a:xfrm flipH="1">
              <a:off x="2220685" y="2534821"/>
              <a:ext cx="2185864" cy="0"/>
            </a:xfrm>
            <a:prstGeom prst="line">
              <a:avLst/>
            </a:prstGeom>
            <a:ln w="6350"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C8C7EA-7911-D047-93E9-491802D269A8}"/>
                </a:ext>
              </a:extLst>
            </p:cNvPr>
            <p:cNvCxnSpPr>
              <a:cxnSpLocks/>
            </p:cNvCxnSpPr>
            <p:nvPr/>
          </p:nvCxnSpPr>
          <p:spPr>
            <a:xfrm flipH="1">
              <a:off x="2220685" y="2897260"/>
              <a:ext cx="1721923" cy="0"/>
            </a:xfrm>
            <a:prstGeom prst="line">
              <a:avLst/>
            </a:prstGeom>
            <a:ln w="6350"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1545409-E135-EF4A-9A66-6B1EEB6EDC86}"/>
                </a:ext>
              </a:extLst>
            </p:cNvPr>
            <p:cNvSpPr txBox="1"/>
            <p:nvPr/>
          </p:nvSpPr>
          <p:spPr>
            <a:xfrm>
              <a:off x="2394096" y="1840455"/>
              <a:ext cx="1374094" cy="307777"/>
            </a:xfrm>
            <a:prstGeom prst="rect">
              <a:avLst/>
            </a:prstGeom>
            <a:noFill/>
          </p:spPr>
          <p:txBody>
            <a:bodyPr wrap="none" rtlCol="0">
              <a:spAutoFit/>
            </a:bodyPr>
            <a:lstStyle/>
            <a:p>
              <a:pPr>
                <a:spcBef>
                  <a:spcPts val="300"/>
                </a:spcBef>
                <a:spcAft>
                  <a:spcPts val="600"/>
                </a:spcAft>
              </a:pPr>
              <a:r>
                <a:rPr lang="en-US" sz="1400" dirty="0">
                  <a:solidFill>
                    <a:schemeClr val="accent2"/>
                  </a:solidFill>
                  <a:latin typeface="Salesforce Sans"/>
                  <a:cs typeface="Salesforce Sans"/>
                </a:rPr>
                <a:t>Persona Value</a:t>
              </a:r>
            </a:p>
          </p:txBody>
        </p:sp>
        <p:cxnSp>
          <p:nvCxnSpPr>
            <p:cNvPr id="21" name="Straight Connector 20">
              <a:extLst>
                <a:ext uri="{FF2B5EF4-FFF2-40B4-BE49-F238E27FC236}">
                  <a16:creationId xmlns:a16="http://schemas.microsoft.com/office/drawing/2014/main" id="{48F654E6-3222-814A-818F-EBD89F3DC9E7}"/>
                </a:ext>
              </a:extLst>
            </p:cNvPr>
            <p:cNvCxnSpPr>
              <a:cxnSpLocks/>
            </p:cNvCxnSpPr>
            <p:nvPr/>
          </p:nvCxnSpPr>
          <p:spPr>
            <a:xfrm>
              <a:off x="3081647" y="2209268"/>
              <a:ext cx="0" cy="325553"/>
            </a:xfrm>
            <a:prstGeom prst="line">
              <a:avLst/>
            </a:prstGeom>
            <a:ln w="6350" cmpd="sng">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74ECC4-68A5-3C42-A36A-3A7B50630679}"/>
                </a:ext>
              </a:extLst>
            </p:cNvPr>
            <p:cNvCxnSpPr>
              <a:cxnSpLocks/>
            </p:cNvCxnSpPr>
            <p:nvPr/>
          </p:nvCxnSpPr>
          <p:spPr>
            <a:xfrm>
              <a:off x="3081647" y="2903975"/>
              <a:ext cx="0" cy="325553"/>
            </a:xfrm>
            <a:prstGeom prst="line">
              <a:avLst/>
            </a:prstGeom>
            <a:ln w="6350" cmpd="sng">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D597299F-300F-F844-857F-3B42441E8222}"/>
              </a:ext>
            </a:extLst>
          </p:cNvPr>
          <p:cNvCxnSpPr>
            <a:cxnSpLocks/>
          </p:cNvCxnSpPr>
          <p:nvPr/>
        </p:nvCxnSpPr>
        <p:spPr>
          <a:xfrm flipH="1">
            <a:off x="3236026" y="5058569"/>
            <a:ext cx="2238500" cy="0"/>
          </a:xfrm>
          <a:prstGeom prst="line">
            <a:avLst/>
          </a:prstGeom>
          <a:ln w="12700"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B421227-7823-F04B-8DCE-E68C97FA4D67}"/>
              </a:ext>
            </a:extLst>
          </p:cNvPr>
          <p:cNvGrpSpPr/>
          <p:nvPr/>
        </p:nvGrpSpPr>
        <p:grpSpPr>
          <a:xfrm>
            <a:off x="6207831" y="1840455"/>
            <a:ext cx="3405246" cy="3223371"/>
            <a:chOff x="6207831" y="1840455"/>
            <a:chExt cx="3405246" cy="3223371"/>
          </a:xfrm>
        </p:grpSpPr>
        <p:sp>
          <p:nvSpPr>
            <p:cNvPr id="13" name="Rectangle 12">
              <a:extLst>
                <a:ext uri="{FF2B5EF4-FFF2-40B4-BE49-F238E27FC236}">
                  <a16:creationId xmlns:a16="http://schemas.microsoft.com/office/drawing/2014/main" id="{CFF6C1FD-5431-1745-86ED-A51FA0F0C812}"/>
                </a:ext>
              </a:extLst>
            </p:cNvPr>
            <p:cNvSpPr/>
            <p:nvPr/>
          </p:nvSpPr>
          <p:spPr>
            <a:xfrm>
              <a:off x="8116850" y="4292368"/>
              <a:ext cx="462455" cy="771458"/>
            </a:xfrm>
            <a:prstGeom prst="rect">
              <a:avLst/>
            </a:prstGeom>
            <a:solidFill>
              <a:srgbClr val="C0000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COGS</a:t>
              </a:r>
            </a:p>
          </p:txBody>
        </p:sp>
        <p:sp>
          <p:nvSpPr>
            <p:cNvPr id="14" name="Rectangle 13">
              <a:extLst>
                <a:ext uri="{FF2B5EF4-FFF2-40B4-BE49-F238E27FC236}">
                  <a16:creationId xmlns:a16="http://schemas.microsoft.com/office/drawing/2014/main" id="{F95BA56B-6B11-0C48-866E-0C02135FD49A}"/>
                </a:ext>
              </a:extLst>
            </p:cNvPr>
            <p:cNvSpPr/>
            <p:nvPr/>
          </p:nvSpPr>
          <p:spPr>
            <a:xfrm>
              <a:off x="8582165" y="3859160"/>
              <a:ext cx="462455" cy="1204666"/>
            </a:xfrm>
            <a:prstGeom prst="rect">
              <a:avLst/>
            </a:prstGeom>
            <a:solidFill>
              <a:srgbClr val="00B05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Revenue</a:t>
              </a:r>
            </a:p>
          </p:txBody>
        </p:sp>
        <p:sp>
          <p:nvSpPr>
            <p:cNvPr id="15" name="Rectangle 14">
              <a:extLst>
                <a:ext uri="{FF2B5EF4-FFF2-40B4-BE49-F238E27FC236}">
                  <a16:creationId xmlns:a16="http://schemas.microsoft.com/office/drawing/2014/main" id="{C60448E9-E40D-F141-8307-E8BA9A9FDA2C}"/>
                </a:ext>
              </a:extLst>
            </p:cNvPr>
            <p:cNvSpPr/>
            <p:nvPr/>
          </p:nvSpPr>
          <p:spPr>
            <a:xfrm>
              <a:off x="8582164" y="2671006"/>
              <a:ext cx="462455" cy="1188154"/>
            </a:xfrm>
            <a:prstGeom prst="rect">
              <a:avLst/>
            </a:prstGeom>
            <a:solidFill>
              <a:srgbClr val="92D05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Brand</a:t>
              </a:r>
            </a:p>
          </p:txBody>
        </p:sp>
        <p:sp>
          <p:nvSpPr>
            <p:cNvPr id="16" name="Rectangle 15">
              <a:extLst>
                <a:ext uri="{FF2B5EF4-FFF2-40B4-BE49-F238E27FC236}">
                  <a16:creationId xmlns:a16="http://schemas.microsoft.com/office/drawing/2014/main" id="{42DB8FBC-C440-C24F-86DB-BEA40DA0D75F}"/>
                </a:ext>
              </a:extLst>
            </p:cNvPr>
            <p:cNvSpPr/>
            <p:nvPr/>
          </p:nvSpPr>
          <p:spPr>
            <a:xfrm>
              <a:off x="8116850" y="2903635"/>
              <a:ext cx="462455" cy="1388733"/>
            </a:xfrm>
            <a:prstGeom prst="rect">
              <a:avLst/>
            </a:prstGeom>
            <a:solidFill>
              <a:srgbClr val="FF000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Marketing</a:t>
              </a:r>
            </a:p>
          </p:txBody>
        </p:sp>
        <p:cxnSp>
          <p:nvCxnSpPr>
            <p:cNvPr id="26" name="Straight Connector 25">
              <a:extLst>
                <a:ext uri="{FF2B5EF4-FFF2-40B4-BE49-F238E27FC236}">
                  <a16:creationId xmlns:a16="http://schemas.microsoft.com/office/drawing/2014/main" id="{9C7D55A8-92C5-DA4A-91A3-638F2C780106}"/>
                </a:ext>
              </a:extLst>
            </p:cNvPr>
            <p:cNvCxnSpPr>
              <a:cxnSpLocks/>
            </p:cNvCxnSpPr>
            <p:nvPr/>
          </p:nvCxnSpPr>
          <p:spPr>
            <a:xfrm flipH="1">
              <a:off x="6371111" y="2670446"/>
              <a:ext cx="2185864" cy="0"/>
            </a:xfrm>
            <a:prstGeom prst="line">
              <a:avLst/>
            </a:prstGeom>
            <a:ln w="6350"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22C0E7D-2607-D448-8950-C6D37115E7AC}"/>
                </a:ext>
              </a:extLst>
            </p:cNvPr>
            <p:cNvCxnSpPr>
              <a:cxnSpLocks/>
            </p:cNvCxnSpPr>
            <p:nvPr/>
          </p:nvCxnSpPr>
          <p:spPr>
            <a:xfrm flipH="1">
              <a:off x="6371111" y="2897260"/>
              <a:ext cx="1721923" cy="0"/>
            </a:xfrm>
            <a:prstGeom prst="line">
              <a:avLst/>
            </a:prstGeom>
            <a:ln w="6350"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B5F577-34F7-9A40-91AB-DCAF016FFC0C}"/>
                </a:ext>
              </a:extLst>
            </p:cNvPr>
            <p:cNvSpPr txBox="1"/>
            <p:nvPr/>
          </p:nvSpPr>
          <p:spPr>
            <a:xfrm>
              <a:off x="6207831" y="1840455"/>
              <a:ext cx="2366353" cy="307777"/>
            </a:xfrm>
            <a:prstGeom prst="rect">
              <a:avLst/>
            </a:prstGeom>
            <a:noFill/>
          </p:spPr>
          <p:txBody>
            <a:bodyPr wrap="none" rtlCol="0">
              <a:spAutoFit/>
            </a:bodyPr>
            <a:lstStyle/>
            <a:p>
              <a:pPr>
                <a:spcBef>
                  <a:spcPts val="300"/>
                </a:spcBef>
                <a:spcAft>
                  <a:spcPts val="600"/>
                </a:spcAft>
              </a:pPr>
              <a:r>
                <a:rPr lang="en-US" sz="1400" dirty="0">
                  <a:solidFill>
                    <a:schemeClr val="accent2"/>
                  </a:solidFill>
                  <a:latin typeface="Salesforce Sans"/>
                  <a:cs typeface="Salesforce Sans"/>
                </a:rPr>
                <a:t>Company Perceived Value</a:t>
              </a:r>
            </a:p>
          </p:txBody>
        </p:sp>
        <p:cxnSp>
          <p:nvCxnSpPr>
            <p:cNvPr id="29" name="Straight Connector 28">
              <a:extLst>
                <a:ext uri="{FF2B5EF4-FFF2-40B4-BE49-F238E27FC236}">
                  <a16:creationId xmlns:a16="http://schemas.microsoft.com/office/drawing/2014/main" id="{229EDF39-74AF-5443-8448-FE7A18605794}"/>
                </a:ext>
              </a:extLst>
            </p:cNvPr>
            <p:cNvCxnSpPr>
              <a:cxnSpLocks/>
            </p:cNvCxnSpPr>
            <p:nvPr/>
          </p:nvCxnSpPr>
          <p:spPr>
            <a:xfrm>
              <a:off x="7232073" y="2148232"/>
              <a:ext cx="0" cy="522214"/>
            </a:xfrm>
            <a:prstGeom prst="line">
              <a:avLst/>
            </a:prstGeom>
            <a:ln w="6350" cmpd="sng">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EFA694-19EA-1B4A-96ED-27576036304F}"/>
                </a:ext>
              </a:extLst>
            </p:cNvPr>
            <p:cNvCxnSpPr>
              <a:cxnSpLocks/>
            </p:cNvCxnSpPr>
            <p:nvPr/>
          </p:nvCxnSpPr>
          <p:spPr>
            <a:xfrm>
              <a:off x="7232073" y="2903975"/>
              <a:ext cx="0" cy="325553"/>
            </a:xfrm>
            <a:prstGeom prst="line">
              <a:avLst/>
            </a:prstGeom>
            <a:ln w="6350" cmpd="sng">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DDEF67-6670-0B4C-8278-8B6D32AB40D6}"/>
                </a:ext>
              </a:extLst>
            </p:cNvPr>
            <p:cNvCxnSpPr>
              <a:cxnSpLocks/>
            </p:cNvCxnSpPr>
            <p:nvPr/>
          </p:nvCxnSpPr>
          <p:spPr>
            <a:xfrm flipH="1">
              <a:off x="7374577" y="5058569"/>
              <a:ext cx="2238500" cy="0"/>
            </a:xfrm>
            <a:prstGeom prst="line">
              <a:avLst/>
            </a:prstGeom>
            <a:ln w="12700"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2F87B69-9D95-F041-B3DB-3A4A1896F323}"/>
              </a:ext>
            </a:extLst>
          </p:cNvPr>
          <p:cNvGrpSpPr/>
          <p:nvPr/>
        </p:nvGrpSpPr>
        <p:grpSpPr>
          <a:xfrm>
            <a:off x="2698676" y="1651300"/>
            <a:ext cx="998991" cy="491788"/>
            <a:chOff x="2645234" y="1621610"/>
            <a:chExt cx="998991" cy="491788"/>
          </a:xfrm>
        </p:grpSpPr>
        <p:sp>
          <p:nvSpPr>
            <p:cNvPr id="40" name="TextBox 39">
              <a:extLst>
                <a:ext uri="{FF2B5EF4-FFF2-40B4-BE49-F238E27FC236}">
                  <a16:creationId xmlns:a16="http://schemas.microsoft.com/office/drawing/2014/main" id="{CA368C23-FE23-6245-B093-FF4D639C8C06}"/>
                </a:ext>
              </a:extLst>
            </p:cNvPr>
            <p:cNvSpPr txBox="1"/>
            <p:nvPr/>
          </p:nvSpPr>
          <p:spPr>
            <a:xfrm>
              <a:off x="2645234" y="1621610"/>
              <a:ext cx="998991" cy="307777"/>
            </a:xfrm>
            <a:prstGeom prst="rect">
              <a:avLst/>
            </a:prstGeom>
            <a:noFill/>
          </p:spPr>
          <p:txBody>
            <a:bodyPr wrap="none" rtlCol="0">
              <a:spAutoFit/>
            </a:bodyPr>
            <a:lstStyle/>
            <a:p>
              <a:pPr>
                <a:spcBef>
                  <a:spcPts val="300"/>
                </a:spcBef>
                <a:spcAft>
                  <a:spcPts val="600"/>
                </a:spcAft>
              </a:pPr>
              <a:r>
                <a:rPr lang="en-US" sz="1400" i="1" dirty="0">
                  <a:solidFill>
                    <a:schemeClr val="accent2"/>
                  </a:solidFill>
                  <a:latin typeface="Salesforce Sans"/>
                  <a:cs typeface="Salesforce Sans"/>
                </a:rPr>
                <a:t>Perceived</a:t>
              </a:r>
            </a:p>
          </p:txBody>
        </p:sp>
        <p:sp>
          <p:nvSpPr>
            <p:cNvPr id="41" name="Freeform 40">
              <a:extLst>
                <a:ext uri="{FF2B5EF4-FFF2-40B4-BE49-F238E27FC236}">
                  <a16:creationId xmlns:a16="http://schemas.microsoft.com/office/drawing/2014/main" id="{381F21A7-C900-134F-ACF3-43C83E0AA07E}"/>
                </a:ext>
              </a:extLst>
            </p:cNvPr>
            <p:cNvSpPr/>
            <p:nvPr/>
          </p:nvSpPr>
          <p:spPr>
            <a:xfrm>
              <a:off x="3091290" y="2024334"/>
              <a:ext cx="106878" cy="89064"/>
            </a:xfrm>
            <a:custGeom>
              <a:avLst/>
              <a:gdLst>
                <a:gd name="connsiteX0" fmla="*/ 0 w 106878"/>
                <a:gd name="connsiteY0" fmla="*/ 89064 h 89064"/>
                <a:gd name="connsiteX1" fmla="*/ 47501 w 106878"/>
                <a:gd name="connsiteY1" fmla="*/ 0 h 89064"/>
                <a:gd name="connsiteX2" fmla="*/ 106878 w 106878"/>
                <a:gd name="connsiteY2" fmla="*/ 89064 h 89064"/>
              </a:gdLst>
              <a:ahLst/>
              <a:cxnLst>
                <a:cxn ang="0">
                  <a:pos x="connsiteX0" y="connsiteY0"/>
                </a:cxn>
                <a:cxn ang="0">
                  <a:pos x="connsiteX1" y="connsiteY1"/>
                </a:cxn>
                <a:cxn ang="0">
                  <a:pos x="connsiteX2" y="connsiteY2"/>
                </a:cxn>
              </a:cxnLst>
              <a:rect l="l" t="t" r="r" b="b"/>
              <a:pathLst>
                <a:path w="106878" h="89064">
                  <a:moveTo>
                    <a:pt x="0" y="89064"/>
                  </a:moveTo>
                  <a:lnTo>
                    <a:pt x="47501" y="0"/>
                  </a:lnTo>
                  <a:lnTo>
                    <a:pt x="106878" y="89064"/>
                  </a:lnTo>
                </a:path>
              </a:pathLst>
            </a:custGeom>
            <a:noFill/>
            <a:ln w="22225">
              <a:solidFill>
                <a:schemeClr val="accent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7905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6B8E0C-1D98-F047-83FF-D708A7B549D7}"/>
              </a:ext>
            </a:extLst>
          </p:cNvPr>
          <p:cNvSpPr>
            <a:spLocks noGrp="1"/>
          </p:cNvSpPr>
          <p:nvPr>
            <p:ph type="title"/>
          </p:nvPr>
        </p:nvSpPr>
        <p:spPr/>
        <p:txBody>
          <a:bodyPr/>
          <a:lstStyle/>
          <a:p>
            <a:r>
              <a:rPr lang="en-US" b="1" dirty="0"/>
              <a:t>Which values matter to me?</a:t>
            </a:r>
          </a:p>
        </p:txBody>
      </p:sp>
      <p:pic>
        <p:nvPicPr>
          <p:cNvPr id="15362" name="Picture 2" descr="https://images-na.ssl-images-amazon.com/images/I/81Qmq4mDluL._SL1500_.jpg">
            <a:extLst>
              <a:ext uri="{FF2B5EF4-FFF2-40B4-BE49-F238E27FC236}">
                <a16:creationId xmlns:a16="http://schemas.microsoft.com/office/drawing/2014/main" id="{4C4FD9AB-D22D-794D-9FA5-F9BB6549A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499" y="2220554"/>
            <a:ext cx="3557421" cy="2129722"/>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images-na.ssl-images-amazon.com/images/I/A1-ByZ1C2IL._SL1500_.jpg">
            <a:extLst>
              <a:ext uri="{FF2B5EF4-FFF2-40B4-BE49-F238E27FC236}">
                <a16:creationId xmlns:a16="http://schemas.microsoft.com/office/drawing/2014/main" id="{3114FF33-4833-5B43-95D6-E034F4FFC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829" y="2120060"/>
            <a:ext cx="3528597" cy="223021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images-na.ssl-images-amazon.com/images/I/812Yozl93zL._SL1500_.jpg">
            <a:extLst>
              <a:ext uri="{FF2B5EF4-FFF2-40B4-BE49-F238E27FC236}">
                <a16:creationId xmlns:a16="http://schemas.microsoft.com/office/drawing/2014/main" id="{EC67DE51-432C-554C-8037-FD9C91734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60" y="2220554"/>
            <a:ext cx="3344945" cy="21297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1EC8FE-1D12-6841-91F5-8AB6B9393039}"/>
              </a:ext>
            </a:extLst>
          </p:cNvPr>
          <p:cNvSpPr txBox="1"/>
          <p:nvPr/>
        </p:nvSpPr>
        <p:spPr>
          <a:xfrm>
            <a:off x="768989" y="4565180"/>
            <a:ext cx="2962976" cy="1315745"/>
          </a:xfrm>
          <a:prstGeom prst="rect">
            <a:avLst/>
          </a:prstGeom>
          <a:noFill/>
        </p:spPr>
        <p:txBody>
          <a:bodyPr wrap="square" rtlCol="0">
            <a:spAutoFit/>
          </a:bodyPr>
          <a:lstStyle/>
          <a:p>
            <a:pPr marL="171450" indent="-171450">
              <a:spcBef>
                <a:spcPts val="300"/>
              </a:spcBef>
              <a:buFont typeface="Arial" panose="020B0604020202020204" pitchFamily="34" charset="0"/>
              <a:buChar char="•"/>
            </a:pPr>
            <a:r>
              <a:rPr lang="en-US" sz="1200" dirty="0">
                <a:solidFill>
                  <a:schemeClr val="accent2"/>
                </a:solidFill>
                <a:cs typeface="Salesforce Sans"/>
              </a:rPr>
              <a:t>100% Rubber </a:t>
            </a:r>
          </a:p>
          <a:p>
            <a:pPr marL="171450" indent="-171450">
              <a:spcBef>
                <a:spcPts val="300"/>
              </a:spcBef>
              <a:buFont typeface="Arial" panose="020B0604020202020204" pitchFamily="34" charset="0"/>
              <a:buChar char="•"/>
            </a:pPr>
            <a:r>
              <a:rPr lang="en-US" sz="1200" dirty="0">
                <a:solidFill>
                  <a:schemeClr val="accent2"/>
                </a:solidFill>
                <a:cs typeface="Salesforce Sans"/>
              </a:rPr>
              <a:t>Imported </a:t>
            </a:r>
          </a:p>
          <a:p>
            <a:pPr marL="171450" indent="-171450">
              <a:spcBef>
                <a:spcPts val="300"/>
              </a:spcBef>
              <a:buFont typeface="Arial" panose="020B0604020202020204" pitchFamily="34" charset="0"/>
              <a:buChar char="•"/>
            </a:pPr>
            <a:r>
              <a:rPr lang="en-US" sz="1200" dirty="0">
                <a:solidFill>
                  <a:schemeClr val="accent2"/>
                </a:solidFill>
                <a:cs typeface="Salesforce Sans"/>
              </a:rPr>
              <a:t>Sturdy heavy non-slip rubber backing, SIZE: 18" x 30" </a:t>
            </a:r>
          </a:p>
          <a:p>
            <a:pPr marL="171450" indent="-171450">
              <a:spcBef>
                <a:spcPts val="300"/>
              </a:spcBef>
              <a:buFont typeface="Arial" panose="020B0604020202020204" pitchFamily="34" charset="0"/>
              <a:buChar char="•"/>
            </a:pPr>
            <a:r>
              <a:rPr lang="en-US" sz="1200" dirty="0">
                <a:solidFill>
                  <a:schemeClr val="accent2"/>
                </a:solidFill>
                <a:cs typeface="Salesforce Sans"/>
              </a:rPr>
              <a:t>Scraping is easy thanks to its' zig-zag design texture </a:t>
            </a:r>
          </a:p>
        </p:txBody>
      </p:sp>
      <p:sp>
        <p:nvSpPr>
          <p:cNvPr id="11" name="TextBox 10">
            <a:extLst>
              <a:ext uri="{FF2B5EF4-FFF2-40B4-BE49-F238E27FC236}">
                <a16:creationId xmlns:a16="http://schemas.microsoft.com/office/drawing/2014/main" id="{839BBFB1-9FA2-5841-A9F9-651EF5714F6D}"/>
              </a:ext>
            </a:extLst>
          </p:cNvPr>
          <p:cNvSpPr txBox="1"/>
          <p:nvPr/>
        </p:nvSpPr>
        <p:spPr>
          <a:xfrm>
            <a:off x="4555255" y="4577533"/>
            <a:ext cx="3075645" cy="1131079"/>
          </a:xfrm>
          <a:prstGeom prst="rect">
            <a:avLst/>
          </a:prstGeom>
          <a:noFill/>
        </p:spPr>
        <p:txBody>
          <a:bodyPr wrap="square" rtlCol="0">
            <a:spAutoFit/>
          </a:bodyPr>
          <a:lstStyle/>
          <a:p>
            <a:pPr marL="171450" indent="-171450">
              <a:spcBef>
                <a:spcPts val="300"/>
              </a:spcBef>
              <a:buFont typeface="Arial" panose="020B0604020202020204" pitchFamily="34" charset="0"/>
              <a:buChar char="•"/>
            </a:pPr>
            <a:r>
              <a:rPr lang="en-US" sz="1200" dirty="0">
                <a:solidFill>
                  <a:schemeClr val="accent2"/>
                </a:solidFill>
                <a:cs typeface="Salesforce Sans"/>
              </a:rPr>
              <a:t>Durable recycled rubber construction</a:t>
            </a:r>
          </a:p>
          <a:p>
            <a:pPr marL="171450" indent="-171450">
              <a:spcBef>
                <a:spcPts val="300"/>
              </a:spcBef>
              <a:buFont typeface="Arial" panose="020B0604020202020204" pitchFamily="34" charset="0"/>
              <a:buChar char="•"/>
            </a:pPr>
            <a:r>
              <a:rPr lang="en-US" sz="1200" dirty="0">
                <a:solidFill>
                  <a:schemeClr val="accent2"/>
                </a:solidFill>
                <a:cs typeface="Salesforce Sans"/>
              </a:rPr>
              <a:t>Designed for indoor or outdoor use</a:t>
            </a:r>
          </a:p>
          <a:p>
            <a:pPr marL="171450" indent="-171450">
              <a:spcBef>
                <a:spcPts val="300"/>
              </a:spcBef>
              <a:buFont typeface="Arial" panose="020B0604020202020204" pitchFamily="34" charset="0"/>
              <a:buChar char="•"/>
            </a:pPr>
            <a:r>
              <a:rPr lang="en-US" sz="1200" dirty="0">
                <a:solidFill>
                  <a:schemeClr val="accent2"/>
                </a:solidFill>
                <a:cs typeface="Salesforce Sans"/>
              </a:rPr>
              <a:t>Fashionable geometric design</a:t>
            </a:r>
          </a:p>
          <a:p>
            <a:pPr marL="171450" indent="-171450">
              <a:spcBef>
                <a:spcPts val="300"/>
              </a:spcBef>
              <a:buFont typeface="Arial" panose="020B0604020202020204" pitchFamily="34" charset="0"/>
              <a:buChar char="•"/>
            </a:pPr>
            <a:r>
              <a:rPr lang="en-US" sz="1200" dirty="0">
                <a:solidFill>
                  <a:schemeClr val="accent2"/>
                </a:solidFill>
                <a:cs typeface="Salesforce Sans"/>
              </a:rPr>
              <a:t>Effortless debris removal and water drainage </a:t>
            </a:r>
          </a:p>
        </p:txBody>
      </p:sp>
      <p:sp>
        <p:nvSpPr>
          <p:cNvPr id="12" name="TextBox 11">
            <a:extLst>
              <a:ext uri="{FF2B5EF4-FFF2-40B4-BE49-F238E27FC236}">
                <a16:creationId xmlns:a16="http://schemas.microsoft.com/office/drawing/2014/main" id="{1DB031D0-CB09-B746-8920-FCE738D8635D}"/>
              </a:ext>
            </a:extLst>
          </p:cNvPr>
          <p:cNvSpPr txBox="1"/>
          <p:nvPr/>
        </p:nvSpPr>
        <p:spPr>
          <a:xfrm>
            <a:off x="8651675" y="4577533"/>
            <a:ext cx="2691445" cy="1169551"/>
          </a:xfrm>
          <a:prstGeom prst="rect">
            <a:avLst/>
          </a:prstGeom>
          <a:noFill/>
        </p:spPr>
        <p:txBody>
          <a:bodyPr wrap="square" rtlCol="0">
            <a:spAutoFit/>
          </a:bodyPr>
          <a:lstStyle/>
          <a:p>
            <a:pPr marL="171450" indent="-171450">
              <a:spcBef>
                <a:spcPts val="300"/>
              </a:spcBef>
              <a:buFont typeface="Arial" panose="020B0604020202020204" pitchFamily="34" charset="0"/>
              <a:buChar char="•"/>
            </a:pPr>
            <a:r>
              <a:rPr lang="en-US" sz="1200" dirty="0">
                <a:solidFill>
                  <a:schemeClr val="accent2"/>
                </a:solidFill>
                <a:cs typeface="Salesforce Sans"/>
              </a:rPr>
              <a:t>Unique Twisted Coir Fibers </a:t>
            </a:r>
          </a:p>
          <a:p>
            <a:pPr marL="171450" indent="-171450">
              <a:spcBef>
                <a:spcPts val="300"/>
              </a:spcBef>
              <a:buFont typeface="Arial" panose="020B0604020202020204" pitchFamily="34" charset="0"/>
              <a:buChar char="•"/>
            </a:pPr>
            <a:r>
              <a:rPr lang="en-US" sz="1200" dirty="0">
                <a:solidFill>
                  <a:schemeClr val="accent2"/>
                </a:solidFill>
                <a:cs typeface="Salesforce Sans"/>
              </a:rPr>
              <a:t>100% All-Natural Coco Fiber </a:t>
            </a:r>
          </a:p>
          <a:p>
            <a:pPr marL="171450" indent="-171450">
              <a:spcBef>
                <a:spcPts val="300"/>
              </a:spcBef>
              <a:buFont typeface="Arial" panose="020B0604020202020204" pitchFamily="34" charset="0"/>
              <a:buChar char="•"/>
            </a:pPr>
            <a:r>
              <a:rPr lang="en-US" sz="1200" dirty="0">
                <a:solidFill>
                  <a:schemeClr val="accent2"/>
                </a:solidFill>
                <a:cs typeface="Salesforce Sans"/>
              </a:rPr>
              <a:t>Traps dirt</a:t>
            </a:r>
          </a:p>
          <a:p>
            <a:pPr marL="171450" indent="-171450">
              <a:spcBef>
                <a:spcPts val="300"/>
              </a:spcBef>
              <a:buFont typeface="Arial" panose="020B0604020202020204" pitchFamily="34" charset="0"/>
              <a:buChar char="•"/>
            </a:pPr>
            <a:r>
              <a:rPr lang="en-US" sz="1200" dirty="0">
                <a:solidFill>
                  <a:schemeClr val="accent2"/>
                </a:solidFill>
                <a:cs typeface="Salesforce Sans"/>
              </a:rPr>
              <a:t>Biodegradable </a:t>
            </a:r>
          </a:p>
          <a:p>
            <a:pPr marL="171450" indent="-171450">
              <a:spcBef>
                <a:spcPts val="300"/>
              </a:spcBef>
              <a:buFont typeface="Arial" panose="020B0604020202020204" pitchFamily="34" charset="0"/>
              <a:buChar char="•"/>
            </a:pPr>
            <a:r>
              <a:rPr lang="en-US" sz="1200" dirty="0">
                <a:solidFill>
                  <a:schemeClr val="accent2"/>
                </a:solidFill>
                <a:cs typeface="Salesforce Sans"/>
              </a:rPr>
              <a:t>Long Lasting; Heavy Duty </a:t>
            </a:r>
            <a:endParaRPr lang="en-US" sz="1200" dirty="0">
              <a:solidFill>
                <a:schemeClr val="accent2"/>
              </a:solidFill>
              <a:latin typeface="Salesforce Sans"/>
              <a:cs typeface="Salesforce Sans"/>
            </a:endParaRPr>
          </a:p>
        </p:txBody>
      </p:sp>
      <p:sp>
        <p:nvSpPr>
          <p:cNvPr id="13" name="TextBox 12">
            <a:extLst>
              <a:ext uri="{FF2B5EF4-FFF2-40B4-BE49-F238E27FC236}">
                <a16:creationId xmlns:a16="http://schemas.microsoft.com/office/drawing/2014/main" id="{EB716A5C-C321-024B-B050-FBAB4CC6FC45}"/>
              </a:ext>
            </a:extLst>
          </p:cNvPr>
          <p:cNvSpPr txBox="1"/>
          <p:nvPr/>
        </p:nvSpPr>
        <p:spPr>
          <a:xfrm>
            <a:off x="670007" y="1421731"/>
            <a:ext cx="3200400" cy="592470"/>
          </a:xfrm>
          <a:prstGeom prst="rect">
            <a:avLst/>
          </a:prstGeom>
          <a:noFill/>
        </p:spPr>
        <p:txBody>
          <a:bodyPr wrap="square" rtlCol="0">
            <a:spAutoFit/>
          </a:bodyPr>
          <a:lstStyle/>
          <a:p>
            <a:pPr algn="ctr">
              <a:spcBef>
                <a:spcPts val="300"/>
              </a:spcBef>
            </a:pPr>
            <a:r>
              <a:rPr lang="en-US" sz="1500" b="1" dirty="0" err="1">
                <a:solidFill>
                  <a:schemeClr val="accent2"/>
                </a:solidFill>
                <a:cs typeface="Salesforce Sans"/>
              </a:rPr>
              <a:t>Ottomanson</a:t>
            </a:r>
            <a:r>
              <a:rPr lang="en-US" sz="1500" b="1" dirty="0">
                <a:solidFill>
                  <a:schemeClr val="accent2"/>
                </a:solidFill>
                <a:cs typeface="Salesforce Sans"/>
              </a:rPr>
              <a:t> Rubber </a:t>
            </a:r>
          </a:p>
          <a:p>
            <a:pPr algn="ctr">
              <a:spcBef>
                <a:spcPts val="300"/>
              </a:spcBef>
            </a:pPr>
            <a:r>
              <a:rPr lang="en-US" sz="1500" b="1" dirty="0">
                <a:solidFill>
                  <a:schemeClr val="accent2"/>
                </a:solidFill>
                <a:cs typeface="Salesforce Sans"/>
              </a:rPr>
              <a:t>Doormat</a:t>
            </a:r>
            <a:endParaRPr lang="en-US" sz="1500" b="1" dirty="0">
              <a:solidFill>
                <a:schemeClr val="accent2"/>
              </a:solidFill>
              <a:latin typeface="Salesforce Sans"/>
              <a:cs typeface="Salesforce Sans"/>
            </a:endParaRPr>
          </a:p>
        </p:txBody>
      </p:sp>
      <p:sp>
        <p:nvSpPr>
          <p:cNvPr id="14" name="TextBox 13">
            <a:extLst>
              <a:ext uri="{FF2B5EF4-FFF2-40B4-BE49-F238E27FC236}">
                <a16:creationId xmlns:a16="http://schemas.microsoft.com/office/drawing/2014/main" id="{9CC3D6A9-B4C7-4E41-9342-D70B4CAF9A10}"/>
              </a:ext>
            </a:extLst>
          </p:cNvPr>
          <p:cNvSpPr txBox="1"/>
          <p:nvPr/>
        </p:nvSpPr>
        <p:spPr>
          <a:xfrm>
            <a:off x="4512608" y="1421730"/>
            <a:ext cx="3200400" cy="553998"/>
          </a:xfrm>
          <a:prstGeom prst="rect">
            <a:avLst/>
          </a:prstGeom>
          <a:noFill/>
        </p:spPr>
        <p:txBody>
          <a:bodyPr wrap="square" rtlCol="0">
            <a:spAutoFit/>
          </a:bodyPr>
          <a:lstStyle/>
          <a:p>
            <a:pPr algn="ctr">
              <a:spcBef>
                <a:spcPts val="300"/>
              </a:spcBef>
            </a:pPr>
            <a:r>
              <a:rPr lang="en-US" sz="1500" b="1" dirty="0">
                <a:solidFill>
                  <a:schemeClr val="accent2"/>
                </a:solidFill>
                <a:cs typeface="Salesforce Sans"/>
              </a:rPr>
              <a:t>Shepherd Hardware Recycled Rubber Door Mat</a:t>
            </a:r>
            <a:endParaRPr lang="en-US" sz="1500" b="1" dirty="0">
              <a:solidFill>
                <a:schemeClr val="accent2"/>
              </a:solidFill>
              <a:latin typeface="Salesforce Sans"/>
              <a:cs typeface="Salesforce Sans"/>
            </a:endParaRPr>
          </a:p>
        </p:txBody>
      </p:sp>
      <p:sp>
        <p:nvSpPr>
          <p:cNvPr id="16" name="TextBox 15">
            <a:extLst>
              <a:ext uri="{FF2B5EF4-FFF2-40B4-BE49-F238E27FC236}">
                <a16:creationId xmlns:a16="http://schemas.microsoft.com/office/drawing/2014/main" id="{3F92B64C-C04C-1C4A-98B4-A74D13C95319}"/>
              </a:ext>
            </a:extLst>
          </p:cNvPr>
          <p:cNvSpPr txBox="1"/>
          <p:nvPr/>
        </p:nvSpPr>
        <p:spPr>
          <a:xfrm>
            <a:off x="8416928" y="1421730"/>
            <a:ext cx="3200400" cy="553998"/>
          </a:xfrm>
          <a:prstGeom prst="rect">
            <a:avLst/>
          </a:prstGeom>
          <a:noFill/>
        </p:spPr>
        <p:txBody>
          <a:bodyPr wrap="square" rtlCol="0">
            <a:spAutoFit/>
          </a:bodyPr>
          <a:lstStyle/>
          <a:p>
            <a:pPr algn="ctr">
              <a:spcBef>
                <a:spcPts val="300"/>
              </a:spcBef>
            </a:pPr>
            <a:r>
              <a:rPr lang="en-US" sz="1500" b="1" dirty="0" err="1">
                <a:solidFill>
                  <a:schemeClr val="accent2"/>
                </a:solidFill>
                <a:cs typeface="Salesforce Sans"/>
              </a:rPr>
              <a:t>Kempf</a:t>
            </a:r>
            <a:r>
              <a:rPr lang="en-US" sz="1500" b="1" dirty="0">
                <a:solidFill>
                  <a:schemeClr val="accent2"/>
                </a:solidFill>
                <a:cs typeface="Salesforce Sans"/>
              </a:rPr>
              <a:t> Rectangle Dragon Coco Coir Doormat</a:t>
            </a:r>
          </a:p>
        </p:txBody>
      </p:sp>
    </p:spTree>
    <p:extLst>
      <p:ext uri="{BB962C8B-B14F-4D97-AF65-F5344CB8AC3E}">
        <p14:creationId xmlns:p14="http://schemas.microsoft.com/office/powerpoint/2010/main" val="40618480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366" name="Picture 6" descr="https://images-na.ssl-images-amazon.com/images/I/A1-ByZ1C2IL._SL1500_.jpg">
            <a:extLst>
              <a:ext uri="{FF2B5EF4-FFF2-40B4-BE49-F238E27FC236}">
                <a16:creationId xmlns:a16="http://schemas.microsoft.com/office/drawing/2014/main" id="{3114FF33-4833-5B43-95D6-E034F4FFC811}"/>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7470827" y="2931670"/>
            <a:ext cx="4353509" cy="275159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86B8E0C-1D98-F047-83FF-D708A7B549D7}"/>
              </a:ext>
            </a:extLst>
          </p:cNvPr>
          <p:cNvSpPr>
            <a:spLocks noGrp="1"/>
          </p:cNvSpPr>
          <p:nvPr>
            <p:ph type="title"/>
          </p:nvPr>
        </p:nvSpPr>
        <p:spPr/>
        <p:txBody>
          <a:bodyPr/>
          <a:lstStyle/>
          <a:p>
            <a:r>
              <a:rPr lang="en-US" b="1" dirty="0"/>
              <a:t>Value Model</a:t>
            </a:r>
          </a:p>
        </p:txBody>
      </p:sp>
      <p:sp>
        <p:nvSpPr>
          <p:cNvPr id="9" name="TextBox 8">
            <a:extLst>
              <a:ext uri="{FF2B5EF4-FFF2-40B4-BE49-F238E27FC236}">
                <a16:creationId xmlns:a16="http://schemas.microsoft.com/office/drawing/2014/main" id="{56AF2BB1-B4C4-4046-BEE7-1F01DCB47F47}"/>
              </a:ext>
            </a:extLst>
          </p:cNvPr>
          <p:cNvSpPr txBox="1"/>
          <p:nvPr/>
        </p:nvSpPr>
        <p:spPr>
          <a:xfrm>
            <a:off x="556575" y="1291258"/>
            <a:ext cx="9276538" cy="3016210"/>
          </a:xfrm>
          <a:prstGeom prst="rect">
            <a:avLst/>
          </a:prstGeom>
          <a:noFill/>
        </p:spPr>
        <p:txBody>
          <a:bodyPr wrap="square" rtlCol="0">
            <a:spAutoFit/>
          </a:bodyPr>
          <a:lstStyle/>
          <a:p>
            <a:pPr>
              <a:spcBef>
                <a:spcPts val="300"/>
              </a:spcBef>
              <a:spcAft>
                <a:spcPts val="600"/>
              </a:spcAft>
            </a:pPr>
            <a:r>
              <a:rPr lang="en-US" sz="3200" b="1" dirty="0" err="1">
                <a:solidFill>
                  <a:schemeClr val="accent6"/>
                </a:solidFill>
              </a:rPr>
              <a:t>Kempf</a:t>
            </a:r>
            <a:r>
              <a:rPr lang="en-US" sz="3200" b="1" dirty="0">
                <a:solidFill>
                  <a:schemeClr val="accent6"/>
                </a:solidFill>
              </a:rPr>
              <a:t> Dragon Coco Coir </a:t>
            </a:r>
            <a:r>
              <a:rPr lang="en-US" sz="3200" dirty="0">
                <a:latin typeface="Salesforce Sans"/>
                <a:cs typeface="Salesforce Sans"/>
              </a:rPr>
              <a:t>is a </a:t>
            </a:r>
            <a:r>
              <a:rPr lang="en-US" sz="3200" b="1" dirty="0">
                <a:solidFill>
                  <a:schemeClr val="accent6"/>
                </a:solidFill>
                <a:latin typeface="Salesforce Sans"/>
                <a:cs typeface="Salesforce Sans"/>
              </a:rPr>
              <a:t>doormat</a:t>
            </a:r>
          </a:p>
          <a:p>
            <a:pPr>
              <a:spcBef>
                <a:spcPts val="300"/>
              </a:spcBef>
              <a:spcAft>
                <a:spcPts val="600"/>
              </a:spcAft>
            </a:pPr>
            <a:r>
              <a:rPr lang="en-US" sz="3200" dirty="0">
                <a:latin typeface="Salesforce Sans"/>
                <a:cs typeface="Salesforce Sans"/>
              </a:rPr>
              <a:t>that provides me </a:t>
            </a:r>
            <a:r>
              <a:rPr lang="en-US" sz="3200" dirty="0">
                <a:latin typeface="Salesforce Sans"/>
              </a:rPr>
              <a:t>with</a:t>
            </a:r>
            <a:r>
              <a:rPr lang="en-US" sz="3200" dirty="0">
                <a:latin typeface="Salesforce Sans"/>
                <a:cs typeface="Salesforce Sans"/>
              </a:rPr>
              <a:t> </a:t>
            </a:r>
            <a:r>
              <a:rPr lang="en-US" sz="3200" b="1" dirty="0">
                <a:solidFill>
                  <a:schemeClr val="accent6"/>
                </a:solidFill>
                <a:latin typeface="Salesforce Sans"/>
                <a:cs typeface="Salesforce Sans"/>
              </a:rPr>
              <a:t>excellent shoe cleaning</a:t>
            </a:r>
          </a:p>
          <a:p>
            <a:pPr>
              <a:spcBef>
                <a:spcPts val="300"/>
              </a:spcBef>
              <a:spcAft>
                <a:spcPts val="600"/>
              </a:spcAft>
            </a:pPr>
            <a:r>
              <a:rPr lang="en-US" sz="3200" dirty="0">
                <a:cs typeface="Salesforce Sans"/>
              </a:rPr>
              <a:t>and is better than</a:t>
            </a:r>
            <a:r>
              <a:rPr lang="en-US" sz="3200" b="1" dirty="0">
                <a:solidFill>
                  <a:schemeClr val="accent6"/>
                </a:solidFill>
                <a:cs typeface="Salesforce Sans"/>
              </a:rPr>
              <a:t> </a:t>
            </a:r>
            <a:r>
              <a:rPr lang="en-US" sz="3200" dirty="0">
                <a:latin typeface="Salesforce Sans"/>
              </a:rPr>
              <a:t>the competitors </a:t>
            </a:r>
          </a:p>
          <a:p>
            <a:pPr>
              <a:spcBef>
                <a:spcPts val="300"/>
              </a:spcBef>
              <a:spcAft>
                <a:spcPts val="600"/>
              </a:spcAft>
            </a:pPr>
            <a:r>
              <a:rPr lang="en-US" sz="3200" b="1" dirty="0">
                <a:solidFill>
                  <a:schemeClr val="accent6"/>
                </a:solidFill>
              </a:rPr>
              <a:t>because it doesn’t trap water that </a:t>
            </a:r>
          </a:p>
          <a:p>
            <a:pPr>
              <a:spcBef>
                <a:spcPts val="300"/>
              </a:spcBef>
              <a:spcAft>
                <a:spcPts val="600"/>
              </a:spcAft>
            </a:pPr>
            <a:r>
              <a:rPr lang="en-US" sz="3200" b="1" dirty="0">
                <a:solidFill>
                  <a:schemeClr val="accent6"/>
                </a:solidFill>
              </a:rPr>
              <a:t>rots my decking.</a:t>
            </a:r>
          </a:p>
        </p:txBody>
      </p:sp>
    </p:spTree>
    <p:extLst>
      <p:ext uri="{BB962C8B-B14F-4D97-AF65-F5344CB8AC3E}">
        <p14:creationId xmlns:p14="http://schemas.microsoft.com/office/powerpoint/2010/main" val="21958156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0" dirty="0"/>
              <a:t>The </a:t>
            </a:r>
            <a:r>
              <a:rPr lang="en-US" dirty="0"/>
              <a:t>value </a:t>
            </a:r>
            <a:r>
              <a:rPr lang="en-US" b="0" dirty="0"/>
              <a:t>model</a:t>
            </a:r>
            <a:r>
              <a:rPr lang="en-US" dirty="0"/>
              <a:t> </a:t>
            </a:r>
            <a:br>
              <a:rPr lang="en-US" dirty="0"/>
            </a:br>
            <a:r>
              <a:rPr lang="en-US" b="0" dirty="0"/>
              <a:t>is about value </a:t>
            </a:r>
            <a:r>
              <a:rPr lang="en-US" dirty="0"/>
              <a:t>for the persona</a:t>
            </a:r>
          </a:p>
        </p:txBody>
      </p:sp>
      <p:sp>
        <p:nvSpPr>
          <p:cNvPr id="11" name="Text Placeholder 10"/>
          <p:cNvSpPr>
            <a:spLocks noGrp="1"/>
          </p:cNvSpPr>
          <p:nvPr>
            <p:ph type="body" idx="11"/>
          </p:nvPr>
        </p:nvSpPr>
        <p:spPr/>
        <p:txBody>
          <a:bodyPr/>
          <a:lstStyle/>
          <a:p>
            <a:r>
              <a:rPr lang="en-US" b="1" dirty="0"/>
              <a:t>not the business!</a:t>
            </a:r>
          </a:p>
        </p:txBody>
      </p:sp>
    </p:spTree>
    <p:extLst>
      <p:ext uri="{BB962C8B-B14F-4D97-AF65-F5344CB8AC3E}">
        <p14:creationId xmlns:p14="http://schemas.microsoft.com/office/powerpoint/2010/main" val="126593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36D12E-0C24-6B43-892B-B275B4B179F7}"/>
              </a:ext>
            </a:extLst>
          </p:cNvPr>
          <p:cNvPicPr>
            <a:picLocks noChangeAspect="1"/>
          </p:cNvPicPr>
          <p:nvPr/>
        </p:nvPicPr>
        <p:blipFill rotWithShape="1">
          <a:blip r:embed="rId2">
            <a:alphaModFix amt="39000"/>
          </a:blip>
          <a:srcRect t="926" b="1"/>
          <a:stretch/>
        </p:blipFill>
        <p:spPr>
          <a:xfrm>
            <a:off x="13427" y="63500"/>
            <a:ext cx="12161970" cy="6794500"/>
          </a:xfrm>
          <a:prstGeom prst="rect">
            <a:avLst/>
          </a:prstGeom>
        </p:spPr>
      </p:pic>
      <p:pic>
        <p:nvPicPr>
          <p:cNvPr id="10" name="Picture 9">
            <a:extLst>
              <a:ext uri="{FF2B5EF4-FFF2-40B4-BE49-F238E27FC236}">
                <a16:creationId xmlns:a16="http://schemas.microsoft.com/office/drawing/2014/main" id="{C7B7449F-23C4-B848-976C-29DF83AF7499}"/>
              </a:ext>
            </a:extLst>
          </p:cNvPr>
          <p:cNvPicPr>
            <a:picLocks noChangeAspect="1"/>
          </p:cNvPicPr>
          <p:nvPr/>
        </p:nvPicPr>
        <p:blipFill>
          <a:blip r:embed="rId3"/>
          <a:stretch>
            <a:fillRect/>
          </a:stretch>
        </p:blipFill>
        <p:spPr>
          <a:xfrm>
            <a:off x="4749702" y="5099469"/>
            <a:ext cx="1004241" cy="1004241"/>
          </a:xfrm>
          <a:prstGeom prst="rect">
            <a:avLst/>
          </a:prstGeom>
        </p:spPr>
      </p:pic>
      <p:pic>
        <p:nvPicPr>
          <p:cNvPr id="12" name="Picture 11">
            <a:extLst>
              <a:ext uri="{FF2B5EF4-FFF2-40B4-BE49-F238E27FC236}">
                <a16:creationId xmlns:a16="http://schemas.microsoft.com/office/drawing/2014/main" id="{E7D9E7EB-EEEF-E84A-BEBF-1DA5D8FA7219}"/>
              </a:ext>
            </a:extLst>
          </p:cNvPr>
          <p:cNvPicPr>
            <a:picLocks noChangeAspect="1"/>
          </p:cNvPicPr>
          <p:nvPr/>
        </p:nvPicPr>
        <p:blipFill>
          <a:blip r:embed="rId4"/>
          <a:stretch>
            <a:fillRect/>
          </a:stretch>
        </p:blipFill>
        <p:spPr>
          <a:xfrm>
            <a:off x="3122896" y="2724723"/>
            <a:ext cx="1472442" cy="1879865"/>
          </a:xfrm>
          <a:prstGeom prst="rect">
            <a:avLst/>
          </a:prstGeom>
        </p:spPr>
      </p:pic>
      <p:sp>
        <p:nvSpPr>
          <p:cNvPr id="13" name="Rounded Rectangle 12">
            <a:extLst>
              <a:ext uri="{FF2B5EF4-FFF2-40B4-BE49-F238E27FC236}">
                <a16:creationId xmlns:a16="http://schemas.microsoft.com/office/drawing/2014/main" id="{1B205CB8-A78B-9640-8E2E-6911383745A6}"/>
              </a:ext>
            </a:extLst>
          </p:cNvPr>
          <p:cNvSpPr/>
          <p:nvPr/>
        </p:nvSpPr>
        <p:spPr>
          <a:xfrm>
            <a:off x="6106935" y="2950752"/>
            <a:ext cx="1762700" cy="1359974"/>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output</a:t>
            </a:r>
          </a:p>
        </p:txBody>
      </p:sp>
      <p:sp>
        <p:nvSpPr>
          <p:cNvPr id="14" name="Rounded Rectangle 13">
            <a:extLst>
              <a:ext uri="{FF2B5EF4-FFF2-40B4-BE49-F238E27FC236}">
                <a16:creationId xmlns:a16="http://schemas.microsoft.com/office/drawing/2014/main" id="{F3A02D32-8BFB-0A44-A0D5-A530AE735CAD}"/>
              </a:ext>
            </a:extLst>
          </p:cNvPr>
          <p:cNvSpPr/>
          <p:nvPr/>
        </p:nvSpPr>
        <p:spPr>
          <a:xfrm>
            <a:off x="5985747" y="4724260"/>
            <a:ext cx="1883888" cy="667037"/>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input</a:t>
            </a:r>
          </a:p>
        </p:txBody>
      </p:sp>
      <p:cxnSp>
        <p:nvCxnSpPr>
          <p:cNvPr id="15" name="Straight Connector 14">
            <a:extLst>
              <a:ext uri="{FF2B5EF4-FFF2-40B4-BE49-F238E27FC236}">
                <a16:creationId xmlns:a16="http://schemas.microsoft.com/office/drawing/2014/main" id="{D77A33FB-F23C-E747-ADAD-3D7068850371}"/>
              </a:ext>
            </a:extLst>
          </p:cNvPr>
          <p:cNvCxnSpPr/>
          <p:nvPr/>
        </p:nvCxnSpPr>
        <p:spPr>
          <a:xfrm>
            <a:off x="6173034" y="2133133"/>
            <a:ext cx="0" cy="3929274"/>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9A5F2F-F50E-F443-BA2B-073CC9D2A7B3}"/>
              </a:ext>
            </a:extLst>
          </p:cNvPr>
          <p:cNvSpPr txBox="1"/>
          <p:nvPr/>
        </p:nvSpPr>
        <p:spPr>
          <a:xfrm>
            <a:off x="4219502" y="4115764"/>
            <a:ext cx="2067826"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interaction model</a:t>
            </a:r>
          </a:p>
        </p:txBody>
      </p:sp>
      <p:pic>
        <p:nvPicPr>
          <p:cNvPr id="17" name="Image" descr="Image">
            <a:extLst>
              <a:ext uri="{FF2B5EF4-FFF2-40B4-BE49-F238E27FC236}">
                <a16:creationId xmlns:a16="http://schemas.microsoft.com/office/drawing/2014/main" id="{357C10A7-4EE1-9945-9AFF-5C9E70D13A2B}"/>
              </a:ext>
            </a:extLst>
          </p:cNvPr>
          <p:cNvPicPr>
            <a:picLocks noChangeAspect="1"/>
          </p:cNvPicPr>
          <p:nvPr/>
        </p:nvPicPr>
        <p:blipFill>
          <a:blip r:embed="rId5">
            <a:extLst/>
          </a:blip>
          <a:stretch>
            <a:fillRect/>
          </a:stretch>
        </p:blipFill>
        <p:spPr>
          <a:xfrm rot="20627840" flipH="1">
            <a:off x="200023" y="5392965"/>
            <a:ext cx="1902941" cy="1704547"/>
          </a:xfrm>
          <a:prstGeom prst="rect">
            <a:avLst/>
          </a:prstGeom>
          <a:ln w="12700">
            <a:miter lim="400000"/>
          </a:ln>
          <a:effectLst/>
        </p:spPr>
      </p:pic>
    </p:spTree>
    <p:extLst>
      <p:ext uri="{BB962C8B-B14F-4D97-AF65-F5344CB8AC3E}">
        <p14:creationId xmlns:p14="http://schemas.microsoft.com/office/powerpoint/2010/main" val="33913549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651BB-32B5-5744-9A6A-053AEF57018E}"/>
              </a:ext>
            </a:extLst>
          </p:cNvPr>
          <p:cNvSpPr>
            <a:spLocks noGrp="1"/>
          </p:cNvSpPr>
          <p:nvPr>
            <p:ph type="title"/>
          </p:nvPr>
        </p:nvSpPr>
        <p:spPr>
          <a:xfrm>
            <a:off x="571500" y="446059"/>
            <a:ext cx="7429500" cy="990119"/>
          </a:xfrm>
        </p:spPr>
        <p:txBody>
          <a:bodyPr/>
          <a:lstStyle/>
          <a:p>
            <a:pPr lvl="0">
              <a:lnSpc>
                <a:spcPct val="120000"/>
              </a:lnSpc>
              <a:spcBef>
                <a:spcPts val="1100"/>
              </a:spcBef>
              <a:spcAft>
                <a:spcPts val="600"/>
              </a:spcAft>
              <a:buClr>
                <a:srgbClr val="7F7F7F"/>
              </a:buClr>
              <a:buSzPct val="100000"/>
            </a:pPr>
            <a:r>
              <a:rPr lang="en-US" sz="1800" b="0" dirty="0">
                <a:solidFill>
                  <a:schemeClr val="tx2"/>
                </a:solidFill>
                <a:latin typeface="Salesforce Sans" panose="020B0505020202020203" pitchFamily="34" charset="77"/>
              </a:rPr>
              <a:t>Agenda</a:t>
            </a:r>
            <a:br>
              <a:rPr lang="en-US" dirty="0"/>
            </a:br>
            <a:r>
              <a:rPr lang="en-US" dirty="0"/>
              <a:t>Today, we’ll talk about</a:t>
            </a:r>
          </a:p>
        </p:txBody>
      </p:sp>
      <p:sp>
        <p:nvSpPr>
          <p:cNvPr id="7" name="Content Placeholder 6">
            <a:extLst>
              <a:ext uri="{FF2B5EF4-FFF2-40B4-BE49-F238E27FC236}">
                <a16:creationId xmlns:a16="http://schemas.microsoft.com/office/drawing/2014/main" id="{A08D7604-C8A5-8D42-9837-56AF378DEA5F}"/>
              </a:ext>
            </a:extLst>
          </p:cNvPr>
          <p:cNvSpPr>
            <a:spLocks noGrp="1"/>
          </p:cNvSpPr>
          <p:nvPr>
            <p:ph sz="quarter" idx="11"/>
          </p:nvPr>
        </p:nvSpPr>
        <p:spPr>
          <a:xfrm>
            <a:off x="571500" y="1972834"/>
            <a:ext cx="6750050" cy="4224528"/>
          </a:xfrm>
        </p:spPr>
        <p:txBody>
          <a:bodyPr/>
          <a:lstStyle/>
          <a:p>
            <a:pPr marL="457200" indent="-457200">
              <a:spcBef>
                <a:spcPts val="2000"/>
              </a:spcBef>
              <a:buFont typeface="+mj-lt"/>
              <a:buAutoNum type="arabicPeriod"/>
            </a:pPr>
            <a:r>
              <a:rPr lang="en-US" b="1" dirty="0"/>
              <a:t>The hardest part of software development	</a:t>
            </a:r>
          </a:p>
          <a:p>
            <a:pPr marL="457200" indent="-457200">
              <a:spcBef>
                <a:spcPts val="2000"/>
              </a:spcBef>
              <a:buFont typeface="+mj-lt"/>
              <a:buAutoNum type="arabicPeriod"/>
            </a:pPr>
            <a:r>
              <a:rPr lang="en-US" b="1" dirty="0"/>
              <a:t>Modeling software as a Digital Machine</a:t>
            </a:r>
          </a:p>
          <a:p>
            <a:pPr marL="457200" indent="-457200">
              <a:spcBef>
                <a:spcPts val="2000"/>
              </a:spcBef>
              <a:buFont typeface="+mj-lt"/>
              <a:buAutoNum type="arabicPeriod"/>
            </a:pPr>
            <a:r>
              <a:rPr lang="en-US" b="1" dirty="0"/>
              <a:t>Benefits of this approach</a:t>
            </a:r>
            <a:r>
              <a:rPr lang="en-US" dirty="0"/>
              <a:t>		</a:t>
            </a:r>
          </a:p>
        </p:txBody>
      </p:sp>
      <p:pic>
        <p:nvPicPr>
          <p:cNvPr id="4" name="Picture 3">
            <a:extLst>
              <a:ext uri="{FF2B5EF4-FFF2-40B4-BE49-F238E27FC236}">
                <a16:creationId xmlns:a16="http://schemas.microsoft.com/office/drawing/2014/main" id="{E5EC47EA-1499-1446-A1CC-CA8B16E8ECF2}"/>
              </a:ext>
            </a:extLst>
          </p:cNvPr>
          <p:cNvPicPr>
            <a:picLocks noChangeAspect="1"/>
          </p:cNvPicPr>
          <p:nvPr/>
        </p:nvPicPr>
        <p:blipFill rotWithShape="1">
          <a:blip r:embed="rId2"/>
          <a:srcRect l="1" r="2742"/>
          <a:stretch/>
        </p:blipFill>
        <p:spPr>
          <a:xfrm>
            <a:off x="6708098" y="2107745"/>
            <a:ext cx="4939713" cy="4255485"/>
          </a:xfrm>
          <a:prstGeom prst="rect">
            <a:avLst/>
          </a:prstGeom>
          <a:effectLst>
            <a:outerShdw blurRad="63500" sx="102000" sy="102000" algn="ctr" rotWithShape="0">
              <a:schemeClr val="tx1">
                <a:alpha val="40000"/>
              </a:schemeClr>
            </a:outerShdw>
          </a:effectLst>
        </p:spPr>
      </p:pic>
    </p:spTree>
    <p:extLst>
      <p:ext uri="{BB962C8B-B14F-4D97-AF65-F5344CB8AC3E}">
        <p14:creationId xmlns:p14="http://schemas.microsoft.com/office/powerpoint/2010/main" val="4147456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B7449F-23C4-B848-976C-29DF83AF7499}"/>
              </a:ext>
            </a:extLst>
          </p:cNvPr>
          <p:cNvPicPr>
            <a:picLocks noChangeAspect="1"/>
          </p:cNvPicPr>
          <p:nvPr/>
        </p:nvPicPr>
        <p:blipFill>
          <a:blip r:embed="rId2"/>
          <a:stretch>
            <a:fillRect/>
          </a:stretch>
        </p:blipFill>
        <p:spPr>
          <a:xfrm>
            <a:off x="4749702" y="5099469"/>
            <a:ext cx="1004241" cy="1004241"/>
          </a:xfrm>
          <a:prstGeom prst="rect">
            <a:avLst/>
          </a:prstGeom>
        </p:spPr>
      </p:pic>
      <p:pic>
        <p:nvPicPr>
          <p:cNvPr id="12" name="Picture 11">
            <a:extLst>
              <a:ext uri="{FF2B5EF4-FFF2-40B4-BE49-F238E27FC236}">
                <a16:creationId xmlns:a16="http://schemas.microsoft.com/office/drawing/2014/main" id="{E7D9E7EB-EEEF-E84A-BEBF-1DA5D8FA7219}"/>
              </a:ext>
            </a:extLst>
          </p:cNvPr>
          <p:cNvPicPr>
            <a:picLocks noChangeAspect="1"/>
          </p:cNvPicPr>
          <p:nvPr/>
        </p:nvPicPr>
        <p:blipFill>
          <a:blip r:embed="rId3"/>
          <a:stretch>
            <a:fillRect/>
          </a:stretch>
        </p:blipFill>
        <p:spPr>
          <a:xfrm>
            <a:off x="3122896" y="2724723"/>
            <a:ext cx="1472442" cy="1879865"/>
          </a:xfrm>
          <a:prstGeom prst="rect">
            <a:avLst/>
          </a:prstGeom>
        </p:spPr>
      </p:pic>
      <p:sp>
        <p:nvSpPr>
          <p:cNvPr id="13" name="Rounded Rectangle 12">
            <a:extLst>
              <a:ext uri="{FF2B5EF4-FFF2-40B4-BE49-F238E27FC236}">
                <a16:creationId xmlns:a16="http://schemas.microsoft.com/office/drawing/2014/main" id="{1B205CB8-A78B-9640-8E2E-6911383745A6}"/>
              </a:ext>
            </a:extLst>
          </p:cNvPr>
          <p:cNvSpPr/>
          <p:nvPr/>
        </p:nvSpPr>
        <p:spPr>
          <a:xfrm>
            <a:off x="6106935" y="2950752"/>
            <a:ext cx="1762700" cy="1359974"/>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output</a:t>
            </a:r>
          </a:p>
        </p:txBody>
      </p:sp>
      <p:sp>
        <p:nvSpPr>
          <p:cNvPr id="14" name="Rounded Rectangle 13">
            <a:extLst>
              <a:ext uri="{FF2B5EF4-FFF2-40B4-BE49-F238E27FC236}">
                <a16:creationId xmlns:a16="http://schemas.microsoft.com/office/drawing/2014/main" id="{F3A02D32-8BFB-0A44-A0D5-A530AE735CAD}"/>
              </a:ext>
            </a:extLst>
          </p:cNvPr>
          <p:cNvSpPr/>
          <p:nvPr/>
        </p:nvSpPr>
        <p:spPr>
          <a:xfrm>
            <a:off x="5985747" y="4724260"/>
            <a:ext cx="1883888" cy="667037"/>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input</a:t>
            </a:r>
          </a:p>
        </p:txBody>
      </p:sp>
      <p:cxnSp>
        <p:nvCxnSpPr>
          <p:cNvPr id="15" name="Straight Connector 14">
            <a:extLst>
              <a:ext uri="{FF2B5EF4-FFF2-40B4-BE49-F238E27FC236}">
                <a16:creationId xmlns:a16="http://schemas.microsoft.com/office/drawing/2014/main" id="{D77A33FB-F23C-E747-ADAD-3D7068850371}"/>
              </a:ext>
            </a:extLst>
          </p:cNvPr>
          <p:cNvCxnSpPr>
            <a:cxnSpLocks/>
          </p:cNvCxnSpPr>
          <p:nvPr/>
        </p:nvCxnSpPr>
        <p:spPr>
          <a:xfrm>
            <a:off x="6173034" y="2724723"/>
            <a:ext cx="0" cy="2876866"/>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96EF18B-3EE5-DC46-83B3-AEBA2CA1510F}"/>
              </a:ext>
            </a:extLst>
          </p:cNvPr>
          <p:cNvSpPr txBox="1"/>
          <p:nvPr/>
        </p:nvSpPr>
        <p:spPr>
          <a:xfrm>
            <a:off x="3654993" y="4683276"/>
            <a:ext cx="2244228" cy="400110"/>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user interaction</a:t>
            </a:r>
          </a:p>
        </p:txBody>
      </p:sp>
      <p:grpSp>
        <p:nvGrpSpPr>
          <p:cNvPr id="3" name="Group 2">
            <a:extLst>
              <a:ext uri="{FF2B5EF4-FFF2-40B4-BE49-F238E27FC236}">
                <a16:creationId xmlns:a16="http://schemas.microsoft.com/office/drawing/2014/main" id="{30493F89-D520-7546-8630-91C6CD046FCF}"/>
              </a:ext>
            </a:extLst>
          </p:cNvPr>
          <p:cNvGrpSpPr/>
          <p:nvPr/>
        </p:nvGrpSpPr>
        <p:grpSpPr>
          <a:xfrm>
            <a:off x="4517543" y="2095800"/>
            <a:ext cx="4771800" cy="1873048"/>
            <a:chOff x="4517543" y="2095800"/>
            <a:chExt cx="4771800" cy="1873048"/>
          </a:xfrm>
        </p:grpSpPr>
        <p:sp>
          <p:nvSpPr>
            <p:cNvPr id="23" name="TextBox 22">
              <a:extLst>
                <a:ext uri="{FF2B5EF4-FFF2-40B4-BE49-F238E27FC236}">
                  <a16:creationId xmlns:a16="http://schemas.microsoft.com/office/drawing/2014/main" id="{1887F708-300D-464A-A76A-C4B6C5161FBC}"/>
                </a:ext>
              </a:extLst>
            </p:cNvPr>
            <p:cNvSpPr txBox="1"/>
            <p:nvPr/>
          </p:nvSpPr>
          <p:spPr>
            <a:xfrm>
              <a:off x="4517543" y="2095800"/>
              <a:ext cx="1771241" cy="1631216"/>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creating feedback that the system has changed</a:t>
              </a:r>
            </a:p>
          </p:txBody>
        </p:sp>
        <p:sp>
          <p:nvSpPr>
            <p:cNvPr id="26" name="Freeform 25">
              <a:extLst>
                <a:ext uri="{FF2B5EF4-FFF2-40B4-BE49-F238E27FC236}">
                  <a16:creationId xmlns:a16="http://schemas.microsoft.com/office/drawing/2014/main" id="{A35EB5AC-0AC0-C545-8F29-378CA76AE0CD}"/>
                </a:ext>
              </a:extLst>
            </p:cNvPr>
            <p:cNvSpPr/>
            <p:nvPr/>
          </p:nvSpPr>
          <p:spPr>
            <a:xfrm>
              <a:off x="5750235" y="3027790"/>
              <a:ext cx="3539108" cy="941058"/>
            </a:xfrm>
            <a:custGeom>
              <a:avLst/>
              <a:gdLst>
                <a:gd name="connsiteX0" fmla="*/ 3483428 w 3483428"/>
                <a:gd name="connsiteY0" fmla="*/ 1702461 h 1702461"/>
                <a:gd name="connsiteX1" fmla="*/ 580571 w 3483428"/>
                <a:gd name="connsiteY1" fmla="*/ 222004 h 1702461"/>
                <a:gd name="connsiteX2" fmla="*/ 0 w 3483428"/>
                <a:gd name="connsiteY2" fmla="*/ 33318 h 1702461"/>
                <a:gd name="connsiteX0" fmla="*/ 3483428 w 3483428"/>
                <a:gd name="connsiteY0" fmla="*/ 1691341 h 1691341"/>
                <a:gd name="connsiteX1" fmla="*/ 580571 w 3483428"/>
                <a:gd name="connsiteY1" fmla="*/ 254426 h 1691341"/>
                <a:gd name="connsiteX2" fmla="*/ 0 w 3483428"/>
                <a:gd name="connsiteY2" fmla="*/ 22198 h 1691341"/>
                <a:gd name="connsiteX0" fmla="*/ 3483428 w 3483428"/>
                <a:gd name="connsiteY0" fmla="*/ 1669143 h 1669143"/>
                <a:gd name="connsiteX1" fmla="*/ 0 w 3483428"/>
                <a:gd name="connsiteY1" fmla="*/ 0 h 1669143"/>
                <a:gd name="connsiteX0" fmla="*/ 3483428 w 3483428"/>
                <a:gd name="connsiteY0" fmla="*/ 1669143 h 1669143"/>
                <a:gd name="connsiteX1" fmla="*/ 0 w 3483428"/>
                <a:gd name="connsiteY1" fmla="*/ 0 h 1669143"/>
                <a:gd name="connsiteX0" fmla="*/ 3483428 w 3483428"/>
                <a:gd name="connsiteY0" fmla="*/ 1669143 h 1669143"/>
                <a:gd name="connsiteX1" fmla="*/ 0 w 3483428"/>
                <a:gd name="connsiteY1" fmla="*/ 0 h 1669143"/>
                <a:gd name="connsiteX0" fmla="*/ 2699656 w 2699656"/>
                <a:gd name="connsiteY0" fmla="*/ 1465943 h 1465943"/>
                <a:gd name="connsiteX1" fmla="*/ 0 w 2699656"/>
                <a:gd name="connsiteY1" fmla="*/ 0 h 1465943"/>
                <a:gd name="connsiteX0" fmla="*/ 2699656 w 2699656"/>
                <a:gd name="connsiteY0" fmla="*/ 1465943 h 1465943"/>
                <a:gd name="connsiteX1" fmla="*/ 0 w 2699656"/>
                <a:gd name="connsiteY1" fmla="*/ 0 h 1465943"/>
                <a:gd name="connsiteX0" fmla="*/ 2902856 w 2902856"/>
                <a:gd name="connsiteY0" fmla="*/ 1480458 h 1480458"/>
                <a:gd name="connsiteX1" fmla="*/ 0 w 2902856"/>
                <a:gd name="connsiteY1" fmla="*/ 0 h 1480458"/>
                <a:gd name="connsiteX0" fmla="*/ 2902856 w 2902856"/>
                <a:gd name="connsiteY0" fmla="*/ 1480458 h 1675015"/>
                <a:gd name="connsiteX1" fmla="*/ 0 w 2902856"/>
                <a:gd name="connsiteY1" fmla="*/ 0 h 1675015"/>
                <a:gd name="connsiteX0" fmla="*/ 2510970 w 2510970"/>
                <a:gd name="connsiteY0" fmla="*/ 1262744 h 1492583"/>
                <a:gd name="connsiteX1" fmla="*/ 0 w 2510970"/>
                <a:gd name="connsiteY1" fmla="*/ 0 h 1492583"/>
                <a:gd name="connsiteX0" fmla="*/ 2510970 w 2510970"/>
                <a:gd name="connsiteY0" fmla="*/ 1262744 h 1504966"/>
                <a:gd name="connsiteX1" fmla="*/ 0 w 2510970"/>
                <a:gd name="connsiteY1" fmla="*/ 0 h 1504966"/>
                <a:gd name="connsiteX0" fmla="*/ 2583541 w 2583541"/>
                <a:gd name="connsiteY0" fmla="*/ 1291772 h 1528289"/>
                <a:gd name="connsiteX1" fmla="*/ 0 w 2583541"/>
                <a:gd name="connsiteY1" fmla="*/ 0 h 1528289"/>
                <a:gd name="connsiteX0" fmla="*/ 2670627 w 2670627"/>
                <a:gd name="connsiteY0" fmla="*/ 1407886 h 1623583"/>
                <a:gd name="connsiteX1" fmla="*/ 0 w 2670627"/>
                <a:gd name="connsiteY1" fmla="*/ 0 h 1623583"/>
                <a:gd name="connsiteX0" fmla="*/ 2670627 w 2670627"/>
                <a:gd name="connsiteY0" fmla="*/ 1407886 h 1594352"/>
                <a:gd name="connsiteX1" fmla="*/ 0 w 2670627"/>
                <a:gd name="connsiteY1" fmla="*/ 0 h 1594352"/>
                <a:gd name="connsiteX0" fmla="*/ 1249600 w 1249600"/>
                <a:gd name="connsiteY0" fmla="*/ 0 h 1522194"/>
                <a:gd name="connsiteX1" fmla="*/ 0 w 1249600"/>
                <a:gd name="connsiteY1" fmla="*/ 1112892 h 1522194"/>
                <a:gd name="connsiteX0" fmla="*/ 1657373 w 1657373"/>
                <a:gd name="connsiteY0" fmla="*/ 2124578 h 2246540"/>
                <a:gd name="connsiteX1" fmla="*/ 0 w 1657373"/>
                <a:gd name="connsiteY1" fmla="*/ 0 h 2246540"/>
                <a:gd name="connsiteX0" fmla="*/ 1657373 w 1657373"/>
                <a:gd name="connsiteY0" fmla="*/ 2128769 h 2202915"/>
                <a:gd name="connsiteX1" fmla="*/ 0 w 1657373"/>
                <a:gd name="connsiteY1" fmla="*/ 4191 h 2202915"/>
                <a:gd name="connsiteX0" fmla="*/ 1657373 w 1669677"/>
                <a:gd name="connsiteY0" fmla="*/ 2134471 h 2134471"/>
                <a:gd name="connsiteX1" fmla="*/ 0 w 1669677"/>
                <a:gd name="connsiteY1" fmla="*/ 9893 h 2134471"/>
                <a:gd name="connsiteX0" fmla="*/ 1756227 w 1767402"/>
                <a:gd name="connsiteY0" fmla="*/ 2036468 h 2036468"/>
                <a:gd name="connsiteX1" fmla="*/ 0 w 1767402"/>
                <a:gd name="connsiteY1" fmla="*/ 10744 h 2036468"/>
                <a:gd name="connsiteX0" fmla="*/ 2608843 w 2615051"/>
                <a:gd name="connsiteY0" fmla="*/ 561870 h 561870"/>
                <a:gd name="connsiteX1" fmla="*/ 0 w 2615051"/>
                <a:gd name="connsiteY1" fmla="*/ 463800 h 561870"/>
                <a:gd name="connsiteX0" fmla="*/ 3461459 w 3465747"/>
                <a:gd name="connsiteY0" fmla="*/ 603624 h 603624"/>
                <a:gd name="connsiteX1" fmla="*/ 0 w 3465747"/>
                <a:gd name="connsiteY1" fmla="*/ 381986 h 603624"/>
                <a:gd name="connsiteX0" fmla="*/ 3461459 w 3461459"/>
                <a:gd name="connsiteY0" fmla="*/ 488304 h 488304"/>
                <a:gd name="connsiteX1" fmla="*/ 0 w 3461459"/>
                <a:gd name="connsiteY1" fmla="*/ 266666 h 488304"/>
                <a:gd name="connsiteX0" fmla="*/ 3436745 w 3436745"/>
                <a:gd name="connsiteY0" fmla="*/ 638595 h 638595"/>
                <a:gd name="connsiteX1" fmla="*/ 0 w 3436745"/>
                <a:gd name="connsiteY1" fmla="*/ 120395 h 638595"/>
                <a:gd name="connsiteX0" fmla="*/ 3436745 w 3436745"/>
                <a:gd name="connsiteY0" fmla="*/ 750967 h 750967"/>
                <a:gd name="connsiteX1" fmla="*/ 0 w 3436745"/>
                <a:gd name="connsiteY1" fmla="*/ 232767 h 750967"/>
                <a:gd name="connsiteX0" fmla="*/ 3090756 w 3090756"/>
                <a:gd name="connsiteY0" fmla="*/ 750967 h 750967"/>
                <a:gd name="connsiteX1" fmla="*/ 0 w 3090756"/>
                <a:gd name="connsiteY1" fmla="*/ 232767 h 750967"/>
                <a:gd name="connsiteX0" fmla="*/ 3090756 w 3090756"/>
                <a:gd name="connsiteY0" fmla="*/ 894126 h 894126"/>
                <a:gd name="connsiteX1" fmla="*/ 0 w 3090756"/>
                <a:gd name="connsiteY1" fmla="*/ 375926 h 894126"/>
                <a:gd name="connsiteX0" fmla="*/ 2176356 w 2176356"/>
                <a:gd name="connsiteY0" fmla="*/ 907285 h 907285"/>
                <a:gd name="connsiteX1" fmla="*/ 0 w 2176356"/>
                <a:gd name="connsiteY1" fmla="*/ 364371 h 907285"/>
                <a:gd name="connsiteX0" fmla="*/ 2176356 w 2176356"/>
                <a:gd name="connsiteY0" fmla="*/ 794939 h 794939"/>
                <a:gd name="connsiteX1" fmla="*/ 0 w 2176356"/>
                <a:gd name="connsiteY1" fmla="*/ 252025 h 794939"/>
                <a:gd name="connsiteX0" fmla="*/ 1472163 w 1472163"/>
                <a:gd name="connsiteY0" fmla="*/ 742460 h 742460"/>
                <a:gd name="connsiteX1" fmla="*/ 0 w 1472163"/>
                <a:gd name="connsiteY1" fmla="*/ 283629 h 742460"/>
                <a:gd name="connsiteX0" fmla="*/ 1472163 w 1472163"/>
                <a:gd name="connsiteY0" fmla="*/ 599455 h 599455"/>
                <a:gd name="connsiteX1" fmla="*/ 0 w 1472163"/>
                <a:gd name="connsiteY1" fmla="*/ 140624 h 599455"/>
                <a:gd name="connsiteX0" fmla="*/ 1472163 w 1472163"/>
                <a:gd name="connsiteY0" fmla="*/ 467895 h 467895"/>
                <a:gd name="connsiteX1" fmla="*/ 0 w 1472163"/>
                <a:gd name="connsiteY1" fmla="*/ 9064 h 467895"/>
                <a:gd name="connsiteX0" fmla="*/ 788991 w 815353"/>
                <a:gd name="connsiteY0" fmla="*/ 1794886 h 1794886"/>
                <a:gd name="connsiteX1" fmla="*/ 0 w 815353"/>
                <a:gd name="connsiteY1" fmla="*/ 1241 h 1794886"/>
                <a:gd name="connsiteX0" fmla="*/ 894094 w 895278"/>
                <a:gd name="connsiteY0" fmla="*/ 1826393 h 1826393"/>
                <a:gd name="connsiteX1" fmla="*/ 0 w 895278"/>
                <a:gd name="connsiteY1" fmla="*/ 1217 h 1826393"/>
                <a:gd name="connsiteX0" fmla="*/ 894094 w 899785"/>
                <a:gd name="connsiteY0" fmla="*/ 1826635 h 1826635"/>
                <a:gd name="connsiteX1" fmla="*/ 0 w 899785"/>
                <a:gd name="connsiteY1" fmla="*/ 1459 h 1826635"/>
                <a:gd name="connsiteX0" fmla="*/ 1661349 w 1661349"/>
                <a:gd name="connsiteY0" fmla="*/ 1973632 h 1973632"/>
                <a:gd name="connsiteX1" fmla="*/ 0 w 1661349"/>
                <a:gd name="connsiteY1" fmla="*/ 1311 h 1973632"/>
                <a:gd name="connsiteX0" fmla="*/ 1661349 w 1661349"/>
                <a:gd name="connsiteY0" fmla="*/ 1972321 h 1972321"/>
                <a:gd name="connsiteX1" fmla="*/ 0 w 1661349"/>
                <a:gd name="connsiteY1" fmla="*/ 0 h 1972321"/>
                <a:gd name="connsiteX0" fmla="*/ 1545735 w 1545735"/>
                <a:gd name="connsiteY0" fmla="*/ 1625479 h 1625479"/>
                <a:gd name="connsiteX1" fmla="*/ 0 w 1545735"/>
                <a:gd name="connsiteY1" fmla="*/ 0 h 1625479"/>
                <a:gd name="connsiteX0" fmla="*/ 1545735 w 1545735"/>
                <a:gd name="connsiteY0" fmla="*/ 1625479 h 1625479"/>
                <a:gd name="connsiteX1" fmla="*/ 0 w 1545735"/>
                <a:gd name="connsiteY1" fmla="*/ 0 h 1625479"/>
                <a:gd name="connsiteX0" fmla="*/ 1388080 w 1388080"/>
                <a:gd name="connsiteY0" fmla="*/ 1614969 h 1614969"/>
                <a:gd name="connsiteX1" fmla="*/ 0 w 1388080"/>
                <a:gd name="connsiteY1" fmla="*/ 0 h 1614969"/>
                <a:gd name="connsiteX0" fmla="*/ 1367059 w 1367059"/>
                <a:gd name="connsiteY0" fmla="*/ 1478335 h 1478335"/>
                <a:gd name="connsiteX1" fmla="*/ 0 w 1367059"/>
                <a:gd name="connsiteY1" fmla="*/ 0 h 1478335"/>
                <a:gd name="connsiteX0" fmla="*/ 1640328 w 1640328"/>
                <a:gd name="connsiteY0" fmla="*/ 1467825 h 1467825"/>
                <a:gd name="connsiteX1" fmla="*/ 0 w 1640328"/>
                <a:gd name="connsiteY1" fmla="*/ 0 h 1467825"/>
                <a:gd name="connsiteX0" fmla="*/ 1640328 w 1640328"/>
                <a:gd name="connsiteY0" fmla="*/ 1467825 h 1467825"/>
                <a:gd name="connsiteX1" fmla="*/ 0 w 1640328"/>
                <a:gd name="connsiteY1" fmla="*/ 0 h 1467825"/>
                <a:gd name="connsiteX0" fmla="*/ 3763043 w 3763043"/>
                <a:gd name="connsiteY0" fmla="*/ 1354124 h 1354124"/>
                <a:gd name="connsiteX1" fmla="*/ 0 w 3763043"/>
                <a:gd name="connsiteY1" fmla="*/ 0 h 1354124"/>
                <a:gd name="connsiteX0" fmla="*/ 3763043 w 3763043"/>
                <a:gd name="connsiteY0" fmla="*/ 1717396 h 1717396"/>
                <a:gd name="connsiteX1" fmla="*/ 0 w 3763043"/>
                <a:gd name="connsiteY1" fmla="*/ 363272 h 1717396"/>
                <a:gd name="connsiteX0" fmla="*/ 3763043 w 3763043"/>
                <a:gd name="connsiteY0" fmla="*/ 1663103 h 1663103"/>
                <a:gd name="connsiteX1" fmla="*/ 0 w 3763043"/>
                <a:gd name="connsiteY1" fmla="*/ 308979 h 1663103"/>
                <a:gd name="connsiteX0" fmla="*/ 3763043 w 3763043"/>
                <a:gd name="connsiteY0" fmla="*/ 1354124 h 1354124"/>
                <a:gd name="connsiteX1" fmla="*/ 0 w 3763043"/>
                <a:gd name="connsiteY1" fmla="*/ 0 h 1354124"/>
                <a:gd name="connsiteX0" fmla="*/ 3595092 w 3595092"/>
                <a:gd name="connsiteY0" fmla="*/ 2522 h 864668"/>
                <a:gd name="connsiteX1" fmla="*/ 0 w 3595092"/>
                <a:gd name="connsiteY1" fmla="*/ 196893 h 864668"/>
                <a:gd name="connsiteX0" fmla="*/ 3595092 w 3595092"/>
                <a:gd name="connsiteY0" fmla="*/ 15052 h 209424"/>
                <a:gd name="connsiteX1" fmla="*/ 0 w 3595092"/>
                <a:gd name="connsiteY1" fmla="*/ 209423 h 209424"/>
                <a:gd name="connsiteX0" fmla="*/ 2969941 w 2969941"/>
                <a:gd name="connsiteY0" fmla="*/ 21367 h 118279"/>
                <a:gd name="connsiteX1" fmla="*/ 0 w 2969941"/>
                <a:gd name="connsiteY1" fmla="*/ 118279 h 118279"/>
                <a:gd name="connsiteX0" fmla="*/ 2969941 w 2969941"/>
                <a:gd name="connsiteY0" fmla="*/ 344976 h 441888"/>
                <a:gd name="connsiteX1" fmla="*/ 0 w 2969941"/>
                <a:gd name="connsiteY1" fmla="*/ 441888 h 441888"/>
                <a:gd name="connsiteX0" fmla="*/ 2969941 w 2969941"/>
                <a:gd name="connsiteY0" fmla="*/ 263964 h 472587"/>
                <a:gd name="connsiteX1" fmla="*/ 0 w 2969941"/>
                <a:gd name="connsiteY1" fmla="*/ 360876 h 472587"/>
                <a:gd name="connsiteX0" fmla="*/ 2885966 w 2885966"/>
                <a:gd name="connsiteY0" fmla="*/ 256665 h 515936"/>
                <a:gd name="connsiteX1" fmla="*/ 0 w 2885966"/>
                <a:gd name="connsiteY1" fmla="*/ 407720 h 515936"/>
                <a:gd name="connsiteX0" fmla="*/ 2885966 w 2885966"/>
                <a:gd name="connsiteY0" fmla="*/ 198557 h 688585"/>
                <a:gd name="connsiteX1" fmla="*/ 0 w 2885966"/>
                <a:gd name="connsiteY1" fmla="*/ 349612 h 688585"/>
                <a:gd name="connsiteX0" fmla="*/ 2885966 w 2885966"/>
                <a:gd name="connsiteY0" fmla="*/ 135792 h 648007"/>
                <a:gd name="connsiteX1" fmla="*/ 0 w 2885966"/>
                <a:gd name="connsiteY1" fmla="*/ 286847 h 648007"/>
                <a:gd name="connsiteX0" fmla="*/ 2885966 w 2885966"/>
                <a:gd name="connsiteY0" fmla="*/ 123289 h 735010"/>
                <a:gd name="connsiteX1" fmla="*/ 0 w 2885966"/>
                <a:gd name="connsiteY1" fmla="*/ 274344 h 735010"/>
                <a:gd name="connsiteX0" fmla="*/ 2885966 w 2885966"/>
                <a:gd name="connsiteY0" fmla="*/ 153835 h 752259"/>
                <a:gd name="connsiteX1" fmla="*/ 0 w 2885966"/>
                <a:gd name="connsiteY1" fmla="*/ 304890 h 752259"/>
                <a:gd name="connsiteX0" fmla="*/ 2885966 w 2885966"/>
                <a:gd name="connsiteY0" fmla="*/ 79765 h 713607"/>
                <a:gd name="connsiteX1" fmla="*/ 0 w 2885966"/>
                <a:gd name="connsiteY1" fmla="*/ 230820 h 713607"/>
                <a:gd name="connsiteX0" fmla="*/ 2615378 w 2615378"/>
                <a:gd name="connsiteY0" fmla="*/ 81759 h 670844"/>
                <a:gd name="connsiteX1" fmla="*/ 0 w 2615378"/>
                <a:gd name="connsiteY1" fmla="*/ 178671 h 670844"/>
                <a:gd name="connsiteX0" fmla="*/ 2615378 w 2615378"/>
                <a:gd name="connsiteY0" fmla="*/ 139653 h 699604"/>
                <a:gd name="connsiteX1" fmla="*/ 0 w 2615378"/>
                <a:gd name="connsiteY1" fmla="*/ 236565 h 699604"/>
                <a:gd name="connsiteX0" fmla="*/ 2839312 w 2839312"/>
                <a:gd name="connsiteY0" fmla="*/ 131565 h 820446"/>
                <a:gd name="connsiteX1" fmla="*/ 0 w 2839312"/>
                <a:gd name="connsiteY1" fmla="*/ 380078 h 820446"/>
                <a:gd name="connsiteX0" fmla="*/ 2839312 w 2839312"/>
                <a:gd name="connsiteY0" fmla="*/ 142738 h 742886"/>
                <a:gd name="connsiteX1" fmla="*/ 0 w 2839312"/>
                <a:gd name="connsiteY1" fmla="*/ 391251 h 742886"/>
                <a:gd name="connsiteX0" fmla="*/ 3539108 w 3539108"/>
                <a:gd name="connsiteY0" fmla="*/ 125884 h 1013741"/>
                <a:gd name="connsiteX1" fmla="*/ 0 w 3539108"/>
                <a:gd name="connsiteY1" fmla="*/ 699258 h 1013741"/>
                <a:gd name="connsiteX0" fmla="*/ 3539108 w 3539108"/>
                <a:gd name="connsiteY0" fmla="*/ 155349 h 1034261"/>
                <a:gd name="connsiteX1" fmla="*/ 0 w 3539108"/>
                <a:gd name="connsiteY1" fmla="*/ 728723 h 1034261"/>
                <a:gd name="connsiteX0" fmla="*/ 3539108 w 3539108"/>
                <a:gd name="connsiteY0" fmla="*/ 147039 h 1092149"/>
                <a:gd name="connsiteX1" fmla="*/ 0 w 3539108"/>
                <a:gd name="connsiteY1" fmla="*/ 720413 h 1092149"/>
              </a:gdLst>
              <a:ahLst/>
              <a:cxnLst>
                <a:cxn ang="0">
                  <a:pos x="connsiteX0" y="connsiteY0"/>
                </a:cxn>
                <a:cxn ang="0">
                  <a:pos x="connsiteX1" y="connsiteY1"/>
                </a:cxn>
              </a:cxnLst>
              <a:rect l="l" t="t" r="r" b="b"/>
              <a:pathLst>
                <a:path w="3539108" h="1092149">
                  <a:moveTo>
                    <a:pt x="3539108" y="147039"/>
                  </a:moveTo>
                  <a:cubicBezTo>
                    <a:pt x="2424195" y="-638046"/>
                    <a:pt x="1969624" y="2039758"/>
                    <a:pt x="0" y="720413"/>
                  </a:cubicBezTo>
                </a:path>
              </a:pathLst>
            </a:custGeom>
            <a:ln w="38100" cmpd="sng">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A4DC8A5B-18EE-254C-9D08-F8DBC2A5FDDC}"/>
              </a:ext>
            </a:extLst>
          </p:cNvPr>
          <p:cNvSpPr txBox="1"/>
          <p:nvPr/>
        </p:nvSpPr>
        <p:spPr>
          <a:xfrm>
            <a:off x="8863360" y="3185371"/>
            <a:ext cx="1986682" cy="707886"/>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changes system state</a:t>
            </a:r>
          </a:p>
        </p:txBody>
      </p:sp>
      <p:sp>
        <p:nvSpPr>
          <p:cNvPr id="27" name="Freeform 26">
            <a:extLst>
              <a:ext uri="{FF2B5EF4-FFF2-40B4-BE49-F238E27FC236}">
                <a16:creationId xmlns:a16="http://schemas.microsoft.com/office/drawing/2014/main" id="{CD9A3F41-615B-514E-A1BB-34544FD37ADF}"/>
              </a:ext>
            </a:extLst>
          </p:cNvPr>
          <p:cNvSpPr/>
          <p:nvPr/>
        </p:nvSpPr>
        <p:spPr>
          <a:xfrm>
            <a:off x="8030802" y="3866218"/>
            <a:ext cx="2087484" cy="1228701"/>
          </a:xfrm>
          <a:custGeom>
            <a:avLst/>
            <a:gdLst>
              <a:gd name="connsiteX0" fmla="*/ 3483428 w 3483428"/>
              <a:gd name="connsiteY0" fmla="*/ 1702461 h 1702461"/>
              <a:gd name="connsiteX1" fmla="*/ 580571 w 3483428"/>
              <a:gd name="connsiteY1" fmla="*/ 222004 h 1702461"/>
              <a:gd name="connsiteX2" fmla="*/ 0 w 3483428"/>
              <a:gd name="connsiteY2" fmla="*/ 33318 h 1702461"/>
              <a:gd name="connsiteX0" fmla="*/ 3483428 w 3483428"/>
              <a:gd name="connsiteY0" fmla="*/ 1691341 h 1691341"/>
              <a:gd name="connsiteX1" fmla="*/ 580571 w 3483428"/>
              <a:gd name="connsiteY1" fmla="*/ 254426 h 1691341"/>
              <a:gd name="connsiteX2" fmla="*/ 0 w 3483428"/>
              <a:gd name="connsiteY2" fmla="*/ 22198 h 1691341"/>
              <a:gd name="connsiteX0" fmla="*/ 3483428 w 3483428"/>
              <a:gd name="connsiteY0" fmla="*/ 1669143 h 1669143"/>
              <a:gd name="connsiteX1" fmla="*/ 0 w 3483428"/>
              <a:gd name="connsiteY1" fmla="*/ 0 h 1669143"/>
              <a:gd name="connsiteX0" fmla="*/ 3483428 w 3483428"/>
              <a:gd name="connsiteY0" fmla="*/ 1669143 h 1669143"/>
              <a:gd name="connsiteX1" fmla="*/ 0 w 3483428"/>
              <a:gd name="connsiteY1" fmla="*/ 0 h 1669143"/>
              <a:gd name="connsiteX0" fmla="*/ 3483428 w 3483428"/>
              <a:gd name="connsiteY0" fmla="*/ 1669143 h 1669143"/>
              <a:gd name="connsiteX1" fmla="*/ 0 w 3483428"/>
              <a:gd name="connsiteY1" fmla="*/ 0 h 1669143"/>
              <a:gd name="connsiteX0" fmla="*/ 2699656 w 2699656"/>
              <a:gd name="connsiteY0" fmla="*/ 1465943 h 1465943"/>
              <a:gd name="connsiteX1" fmla="*/ 0 w 2699656"/>
              <a:gd name="connsiteY1" fmla="*/ 0 h 1465943"/>
              <a:gd name="connsiteX0" fmla="*/ 2699656 w 2699656"/>
              <a:gd name="connsiteY0" fmla="*/ 1465943 h 1465943"/>
              <a:gd name="connsiteX1" fmla="*/ 0 w 2699656"/>
              <a:gd name="connsiteY1" fmla="*/ 0 h 1465943"/>
              <a:gd name="connsiteX0" fmla="*/ 2902856 w 2902856"/>
              <a:gd name="connsiteY0" fmla="*/ 1480458 h 1480458"/>
              <a:gd name="connsiteX1" fmla="*/ 0 w 2902856"/>
              <a:gd name="connsiteY1" fmla="*/ 0 h 1480458"/>
              <a:gd name="connsiteX0" fmla="*/ 2902856 w 2902856"/>
              <a:gd name="connsiteY0" fmla="*/ 1480458 h 1675015"/>
              <a:gd name="connsiteX1" fmla="*/ 0 w 2902856"/>
              <a:gd name="connsiteY1" fmla="*/ 0 h 1675015"/>
              <a:gd name="connsiteX0" fmla="*/ 2510970 w 2510970"/>
              <a:gd name="connsiteY0" fmla="*/ 1262744 h 1492583"/>
              <a:gd name="connsiteX1" fmla="*/ 0 w 2510970"/>
              <a:gd name="connsiteY1" fmla="*/ 0 h 1492583"/>
              <a:gd name="connsiteX0" fmla="*/ 2510970 w 2510970"/>
              <a:gd name="connsiteY0" fmla="*/ 1262744 h 1504966"/>
              <a:gd name="connsiteX1" fmla="*/ 0 w 2510970"/>
              <a:gd name="connsiteY1" fmla="*/ 0 h 1504966"/>
              <a:gd name="connsiteX0" fmla="*/ 2583541 w 2583541"/>
              <a:gd name="connsiteY0" fmla="*/ 1291772 h 1528289"/>
              <a:gd name="connsiteX1" fmla="*/ 0 w 2583541"/>
              <a:gd name="connsiteY1" fmla="*/ 0 h 1528289"/>
              <a:gd name="connsiteX0" fmla="*/ 2670627 w 2670627"/>
              <a:gd name="connsiteY0" fmla="*/ 1407886 h 1623583"/>
              <a:gd name="connsiteX1" fmla="*/ 0 w 2670627"/>
              <a:gd name="connsiteY1" fmla="*/ 0 h 1623583"/>
              <a:gd name="connsiteX0" fmla="*/ 2670627 w 2670627"/>
              <a:gd name="connsiteY0" fmla="*/ 1407886 h 1594352"/>
              <a:gd name="connsiteX1" fmla="*/ 0 w 2670627"/>
              <a:gd name="connsiteY1" fmla="*/ 0 h 1594352"/>
              <a:gd name="connsiteX0" fmla="*/ 1249600 w 1249600"/>
              <a:gd name="connsiteY0" fmla="*/ 0 h 1522194"/>
              <a:gd name="connsiteX1" fmla="*/ 0 w 1249600"/>
              <a:gd name="connsiteY1" fmla="*/ 1112892 h 1522194"/>
              <a:gd name="connsiteX0" fmla="*/ 1657373 w 1657373"/>
              <a:gd name="connsiteY0" fmla="*/ 2124578 h 2246540"/>
              <a:gd name="connsiteX1" fmla="*/ 0 w 1657373"/>
              <a:gd name="connsiteY1" fmla="*/ 0 h 2246540"/>
              <a:gd name="connsiteX0" fmla="*/ 1657373 w 1657373"/>
              <a:gd name="connsiteY0" fmla="*/ 2128769 h 2202915"/>
              <a:gd name="connsiteX1" fmla="*/ 0 w 1657373"/>
              <a:gd name="connsiteY1" fmla="*/ 4191 h 2202915"/>
              <a:gd name="connsiteX0" fmla="*/ 1657373 w 1669677"/>
              <a:gd name="connsiteY0" fmla="*/ 2134471 h 2134471"/>
              <a:gd name="connsiteX1" fmla="*/ 0 w 1669677"/>
              <a:gd name="connsiteY1" fmla="*/ 9893 h 2134471"/>
              <a:gd name="connsiteX0" fmla="*/ 1756227 w 1767402"/>
              <a:gd name="connsiteY0" fmla="*/ 2036468 h 2036468"/>
              <a:gd name="connsiteX1" fmla="*/ 0 w 1767402"/>
              <a:gd name="connsiteY1" fmla="*/ 10744 h 2036468"/>
              <a:gd name="connsiteX0" fmla="*/ 2608843 w 2615051"/>
              <a:gd name="connsiteY0" fmla="*/ 561870 h 561870"/>
              <a:gd name="connsiteX1" fmla="*/ 0 w 2615051"/>
              <a:gd name="connsiteY1" fmla="*/ 463800 h 561870"/>
              <a:gd name="connsiteX0" fmla="*/ 3461459 w 3465747"/>
              <a:gd name="connsiteY0" fmla="*/ 603624 h 603624"/>
              <a:gd name="connsiteX1" fmla="*/ 0 w 3465747"/>
              <a:gd name="connsiteY1" fmla="*/ 381986 h 603624"/>
              <a:gd name="connsiteX0" fmla="*/ 3461459 w 3461459"/>
              <a:gd name="connsiteY0" fmla="*/ 488304 h 488304"/>
              <a:gd name="connsiteX1" fmla="*/ 0 w 3461459"/>
              <a:gd name="connsiteY1" fmla="*/ 266666 h 488304"/>
              <a:gd name="connsiteX0" fmla="*/ 3436745 w 3436745"/>
              <a:gd name="connsiteY0" fmla="*/ 638595 h 638595"/>
              <a:gd name="connsiteX1" fmla="*/ 0 w 3436745"/>
              <a:gd name="connsiteY1" fmla="*/ 120395 h 638595"/>
              <a:gd name="connsiteX0" fmla="*/ 3436745 w 3436745"/>
              <a:gd name="connsiteY0" fmla="*/ 750967 h 750967"/>
              <a:gd name="connsiteX1" fmla="*/ 0 w 3436745"/>
              <a:gd name="connsiteY1" fmla="*/ 232767 h 750967"/>
              <a:gd name="connsiteX0" fmla="*/ 3090756 w 3090756"/>
              <a:gd name="connsiteY0" fmla="*/ 750967 h 750967"/>
              <a:gd name="connsiteX1" fmla="*/ 0 w 3090756"/>
              <a:gd name="connsiteY1" fmla="*/ 232767 h 750967"/>
              <a:gd name="connsiteX0" fmla="*/ 3090756 w 3090756"/>
              <a:gd name="connsiteY0" fmla="*/ 894126 h 894126"/>
              <a:gd name="connsiteX1" fmla="*/ 0 w 3090756"/>
              <a:gd name="connsiteY1" fmla="*/ 375926 h 894126"/>
              <a:gd name="connsiteX0" fmla="*/ 307820 w 802175"/>
              <a:gd name="connsiteY0" fmla="*/ 675419 h 676203"/>
              <a:gd name="connsiteX1" fmla="*/ 565745 w 802175"/>
              <a:gd name="connsiteY1" fmla="*/ 676203 h 676203"/>
              <a:gd name="connsiteX0" fmla="*/ 155961 w 3422963"/>
              <a:gd name="connsiteY0" fmla="*/ 838327 h 838327"/>
              <a:gd name="connsiteX1" fmla="*/ 3305367 w 3422963"/>
              <a:gd name="connsiteY1" fmla="*/ 431338 h 838327"/>
              <a:gd name="connsiteX0" fmla="*/ 211790 w 3361196"/>
              <a:gd name="connsiteY0" fmla="*/ 509821 h 509821"/>
              <a:gd name="connsiteX1" fmla="*/ 3361196 w 3361196"/>
              <a:gd name="connsiteY1" fmla="*/ 102832 h 509821"/>
              <a:gd name="connsiteX0" fmla="*/ 294732 w 2196105"/>
              <a:gd name="connsiteY0" fmla="*/ 715908 h 715908"/>
              <a:gd name="connsiteX1" fmla="*/ 2196105 w 2196105"/>
              <a:gd name="connsiteY1" fmla="*/ 0 h 715908"/>
              <a:gd name="connsiteX0" fmla="*/ 277739 w 2179112"/>
              <a:gd name="connsiteY0" fmla="*/ 715908 h 715908"/>
              <a:gd name="connsiteX1" fmla="*/ 2179112 w 2179112"/>
              <a:gd name="connsiteY1" fmla="*/ 0 h 715908"/>
              <a:gd name="connsiteX0" fmla="*/ 0 w 1901373"/>
              <a:gd name="connsiteY0" fmla="*/ 715908 h 729245"/>
              <a:gd name="connsiteX1" fmla="*/ 1901373 w 1901373"/>
              <a:gd name="connsiteY1" fmla="*/ 0 h 729245"/>
              <a:gd name="connsiteX0" fmla="*/ 0 w 1691308"/>
              <a:gd name="connsiteY0" fmla="*/ 765335 h 771613"/>
              <a:gd name="connsiteX1" fmla="*/ 1691308 w 1691308"/>
              <a:gd name="connsiteY1" fmla="*/ 0 h 771613"/>
              <a:gd name="connsiteX0" fmla="*/ 0 w 1691308"/>
              <a:gd name="connsiteY0" fmla="*/ 765335 h 781695"/>
              <a:gd name="connsiteX1" fmla="*/ 1691308 w 1691308"/>
              <a:gd name="connsiteY1" fmla="*/ 0 h 781695"/>
              <a:gd name="connsiteX0" fmla="*/ 0 w 1691308"/>
              <a:gd name="connsiteY0" fmla="*/ 765335 h 846849"/>
              <a:gd name="connsiteX1" fmla="*/ 1691308 w 1691308"/>
              <a:gd name="connsiteY1" fmla="*/ 0 h 846849"/>
              <a:gd name="connsiteX0" fmla="*/ 0 w 1691308"/>
              <a:gd name="connsiteY0" fmla="*/ 678838 h 782074"/>
              <a:gd name="connsiteX1" fmla="*/ 1691308 w 1691308"/>
              <a:gd name="connsiteY1" fmla="*/ 0 h 782074"/>
              <a:gd name="connsiteX0" fmla="*/ 0 w 1207832"/>
              <a:gd name="connsiteY0" fmla="*/ 699859 h 797297"/>
              <a:gd name="connsiteX1" fmla="*/ 1207832 w 1207832"/>
              <a:gd name="connsiteY1" fmla="*/ 0 h 797297"/>
              <a:gd name="connsiteX0" fmla="*/ 0 w 1207832"/>
              <a:gd name="connsiteY0" fmla="*/ 699859 h 746732"/>
              <a:gd name="connsiteX1" fmla="*/ 1207832 w 1207832"/>
              <a:gd name="connsiteY1" fmla="*/ 0 h 746732"/>
              <a:gd name="connsiteX0" fmla="*/ 0 w 1207832"/>
              <a:gd name="connsiteY0" fmla="*/ 699859 h 776009"/>
              <a:gd name="connsiteX1" fmla="*/ 1207832 w 1207832"/>
              <a:gd name="connsiteY1" fmla="*/ 0 h 776009"/>
              <a:gd name="connsiteX0" fmla="*/ 0 w 1207832"/>
              <a:gd name="connsiteY0" fmla="*/ 699859 h 699859"/>
              <a:gd name="connsiteX1" fmla="*/ 1207832 w 1207832"/>
              <a:gd name="connsiteY1" fmla="*/ 0 h 699859"/>
              <a:gd name="connsiteX0" fmla="*/ 0 w 1449570"/>
              <a:gd name="connsiteY0" fmla="*/ 720879 h 720879"/>
              <a:gd name="connsiteX1" fmla="*/ 1449570 w 1449570"/>
              <a:gd name="connsiteY1" fmla="*/ 0 h 720879"/>
              <a:gd name="connsiteX0" fmla="*/ 0 w 1449570"/>
              <a:gd name="connsiteY0" fmla="*/ 720879 h 721660"/>
              <a:gd name="connsiteX1" fmla="*/ 1449570 w 1449570"/>
              <a:gd name="connsiteY1" fmla="*/ 0 h 721660"/>
              <a:gd name="connsiteX0" fmla="*/ 0 w 1449570"/>
              <a:gd name="connsiteY0" fmla="*/ 720879 h 722362"/>
              <a:gd name="connsiteX1" fmla="*/ 1449570 w 1449570"/>
              <a:gd name="connsiteY1" fmla="*/ 0 h 722362"/>
              <a:gd name="connsiteX0" fmla="*/ 0 w 1397018"/>
              <a:gd name="connsiteY0" fmla="*/ 1088741 h 1088741"/>
              <a:gd name="connsiteX1" fmla="*/ 1397018 w 1397018"/>
              <a:gd name="connsiteY1" fmla="*/ 0 h 1088741"/>
              <a:gd name="connsiteX0" fmla="*/ 0 w 1770243"/>
              <a:gd name="connsiteY0" fmla="*/ 1294015 h 1294015"/>
              <a:gd name="connsiteX1" fmla="*/ 1770243 w 1770243"/>
              <a:gd name="connsiteY1" fmla="*/ 0 h 1294015"/>
              <a:gd name="connsiteX0" fmla="*/ 0 w 1770243"/>
              <a:gd name="connsiteY0" fmla="*/ 1294015 h 1294015"/>
              <a:gd name="connsiteX1" fmla="*/ 1770243 w 1770243"/>
              <a:gd name="connsiteY1" fmla="*/ 0 h 1294015"/>
              <a:gd name="connsiteX0" fmla="*/ 0 w 2087484"/>
              <a:gd name="connsiteY0" fmla="*/ 1228701 h 1228701"/>
              <a:gd name="connsiteX1" fmla="*/ 2087484 w 2087484"/>
              <a:gd name="connsiteY1" fmla="*/ 0 h 1228701"/>
            </a:gdLst>
            <a:ahLst/>
            <a:cxnLst>
              <a:cxn ang="0">
                <a:pos x="connsiteX0" y="connsiteY0"/>
              </a:cxn>
              <a:cxn ang="0">
                <a:pos x="connsiteX1" y="connsiteY1"/>
              </a:cxn>
            </a:cxnLst>
            <a:rect l="l" t="t" r="r" b="b"/>
            <a:pathLst>
              <a:path w="2087484" h="1228701">
                <a:moveTo>
                  <a:pt x="0" y="1228701"/>
                </a:moveTo>
                <a:cubicBezTo>
                  <a:pt x="822141" y="1224491"/>
                  <a:pt x="1795451" y="820572"/>
                  <a:pt x="2087484" y="0"/>
                </a:cubicBezTo>
              </a:path>
            </a:pathLst>
          </a:custGeom>
          <a:ln w="38100" cmpd="sng">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itle 43">
            <a:extLst>
              <a:ext uri="{FF2B5EF4-FFF2-40B4-BE49-F238E27FC236}">
                <a16:creationId xmlns:a16="http://schemas.microsoft.com/office/drawing/2014/main" id="{7DB1A8BD-4ED8-0A43-8EBA-17F998426F14}"/>
              </a:ext>
            </a:extLst>
          </p:cNvPr>
          <p:cNvSpPr>
            <a:spLocks noGrp="1"/>
          </p:cNvSpPr>
          <p:nvPr>
            <p:ph type="title"/>
          </p:nvPr>
        </p:nvSpPr>
        <p:spPr>
          <a:xfrm>
            <a:off x="571503" y="63500"/>
            <a:ext cx="11045825" cy="990600"/>
          </a:xfrm>
        </p:spPr>
        <p:txBody>
          <a:bodyPr/>
          <a:lstStyle/>
          <a:p>
            <a:r>
              <a:rPr lang="en-US" b="1" dirty="0"/>
              <a:t>Interaction Model</a:t>
            </a:r>
          </a:p>
        </p:txBody>
      </p:sp>
    </p:spTree>
    <p:extLst>
      <p:ext uri="{BB962C8B-B14F-4D97-AF65-F5344CB8AC3E}">
        <p14:creationId xmlns:p14="http://schemas.microsoft.com/office/powerpoint/2010/main" val="165542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par>
                                <p:cTn id="13" presetID="22" presetClass="entr" presetSubtype="4"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20E8AA9E-291A-6E4D-A5F6-DB041EE98275}"/>
              </a:ext>
            </a:extLst>
          </p:cNvPr>
          <p:cNvSpPr>
            <a:spLocks noGrp="1"/>
          </p:cNvSpPr>
          <p:nvPr>
            <p:ph type="title"/>
          </p:nvPr>
        </p:nvSpPr>
        <p:spPr>
          <a:xfrm>
            <a:off x="571503" y="63500"/>
            <a:ext cx="11045825" cy="990600"/>
          </a:xfrm>
        </p:spPr>
        <p:txBody>
          <a:bodyPr/>
          <a:lstStyle/>
          <a:p>
            <a:r>
              <a:rPr lang="en-US" b="1" dirty="0"/>
              <a:t>Interaction Model</a:t>
            </a:r>
          </a:p>
        </p:txBody>
      </p:sp>
      <p:sp>
        <p:nvSpPr>
          <p:cNvPr id="14" name="Rounded Rectangle 13">
            <a:extLst>
              <a:ext uri="{FF2B5EF4-FFF2-40B4-BE49-F238E27FC236}">
                <a16:creationId xmlns:a16="http://schemas.microsoft.com/office/drawing/2014/main" id="{F3A02D32-8BFB-0A44-A0D5-A530AE735CAD}"/>
              </a:ext>
            </a:extLst>
          </p:cNvPr>
          <p:cNvSpPr/>
          <p:nvPr/>
        </p:nvSpPr>
        <p:spPr>
          <a:xfrm>
            <a:off x="4712279" y="2413538"/>
            <a:ext cx="2961264" cy="1182278"/>
          </a:xfrm>
          <a:prstGeom prst="roundRect">
            <a:avLst>
              <a:gd name="adj" fmla="val 7331"/>
            </a:avLst>
          </a:prstGeom>
          <a:gradFill flip="none" rotWithShape="1">
            <a:gsLst>
              <a:gs pos="9000">
                <a:schemeClr val="accent1">
                  <a:lumMod val="5000"/>
                  <a:lumOff val="95000"/>
                </a:schemeClr>
              </a:gs>
              <a:gs pos="59000">
                <a:schemeClr val="accent1">
                  <a:lumMod val="45000"/>
                  <a:lumOff val="55000"/>
                </a:schemeClr>
              </a:gs>
              <a:gs pos="86000">
                <a:schemeClr val="accent1">
                  <a:lumMod val="45000"/>
                  <a:lumOff val="55000"/>
                </a:schemeClr>
              </a:gs>
              <a:gs pos="100000">
                <a:schemeClr val="accent1">
                  <a:lumMod val="30000"/>
                  <a:lumOff val="70000"/>
                </a:schemeClr>
              </a:gs>
            </a:gsLst>
            <a:lin ang="5400000" scaled="1"/>
            <a:tileRect/>
          </a:grad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Salesforce Sans"/>
                <a:cs typeface="Salesforce Sans"/>
              </a:rPr>
              <a:t>button</a:t>
            </a:r>
          </a:p>
        </p:txBody>
      </p:sp>
      <p:sp>
        <p:nvSpPr>
          <p:cNvPr id="30" name="TextBox 29">
            <a:extLst>
              <a:ext uri="{FF2B5EF4-FFF2-40B4-BE49-F238E27FC236}">
                <a16:creationId xmlns:a16="http://schemas.microsoft.com/office/drawing/2014/main" id="{7B1B3A91-8695-2145-B878-0FE4C279963E}"/>
              </a:ext>
            </a:extLst>
          </p:cNvPr>
          <p:cNvSpPr txBox="1"/>
          <p:nvPr/>
        </p:nvSpPr>
        <p:spPr>
          <a:xfrm>
            <a:off x="6267877" y="3645246"/>
            <a:ext cx="774571" cy="369332"/>
          </a:xfrm>
          <a:prstGeom prst="rect">
            <a:avLst/>
          </a:prstGeom>
          <a:noFill/>
        </p:spPr>
        <p:txBody>
          <a:bodyPr wrap="none" rtlCol="0">
            <a:spAutoFit/>
          </a:bodyPr>
          <a:lstStyle/>
          <a:p>
            <a:pPr>
              <a:spcBef>
                <a:spcPts val="300"/>
              </a:spcBef>
              <a:spcAft>
                <a:spcPts val="600"/>
              </a:spcAft>
            </a:pPr>
            <a:r>
              <a:rPr lang="en-US" i="1" dirty="0">
                <a:solidFill>
                  <a:schemeClr val="accent2"/>
                </a:solidFill>
                <a:latin typeface="Salesforce Sans"/>
                <a:cs typeface="Salesforce Sans"/>
              </a:rPr>
              <a:t>'click'</a:t>
            </a:r>
            <a:endParaRPr lang="en-US" i="1" baseline="-25000" dirty="0">
              <a:solidFill>
                <a:schemeClr val="accent2"/>
              </a:solidFill>
              <a:latin typeface="Salesforce Sans"/>
              <a:cs typeface="Salesforce Sans"/>
            </a:endParaRPr>
          </a:p>
        </p:txBody>
      </p:sp>
      <p:sp>
        <p:nvSpPr>
          <p:cNvPr id="25" name="Rounded Rectangle 24">
            <a:extLst>
              <a:ext uri="{FF2B5EF4-FFF2-40B4-BE49-F238E27FC236}">
                <a16:creationId xmlns:a16="http://schemas.microsoft.com/office/drawing/2014/main" id="{B545BACC-9640-6247-8644-5B0F5A798329}"/>
              </a:ext>
            </a:extLst>
          </p:cNvPr>
          <p:cNvSpPr/>
          <p:nvPr/>
        </p:nvSpPr>
        <p:spPr>
          <a:xfrm>
            <a:off x="4709160" y="2414016"/>
            <a:ext cx="2961264" cy="1182278"/>
          </a:xfrm>
          <a:prstGeom prst="roundRect">
            <a:avLst>
              <a:gd name="adj" fmla="val 7331"/>
            </a:avLst>
          </a:prstGeom>
          <a:gradFill flip="none" rotWithShape="1">
            <a:gsLst>
              <a:gs pos="10000">
                <a:schemeClr val="accent1">
                  <a:lumMod val="5000"/>
                  <a:lumOff val="95000"/>
                </a:schemeClr>
              </a:gs>
              <a:gs pos="88000">
                <a:srgbClr val="3269A8"/>
              </a:gs>
              <a:gs pos="54000">
                <a:srgbClr val="4C9BF9"/>
              </a:gs>
              <a:gs pos="100000">
                <a:srgbClr val="38597F"/>
              </a:gs>
            </a:gsLst>
            <a:lin ang="16200000" scaled="1"/>
            <a:tileRect/>
          </a:grad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Salesforce Sans"/>
              </a:rPr>
              <a:t>button</a:t>
            </a:r>
          </a:p>
        </p:txBody>
      </p:sp>
      <p:pic>
        <p:nvPicPr>
          <p:cNvPr id="4" name="Picture 3">
            <a:extLst>
              <a:ext uri="{FF2B5EF4-FFF2-40B4-BE49-F238E27FC236}">
                <a16:creationId xmlns:a16="http://schemas.microsoft.com/office/drawing/2014/main" id="{F6A2E81D-CD61-3045-8C99-4A564AE80778}"/>
              </a:ext>
            </a:extLst>
          </p:cNvPr>
          <p:cNvPicPr>
            <a:picLocks noChangeAspect="1"/>
          </p:cNvPicPr>
          <p:nvPr/>
        </p:nvPicPr>
        <p:blipFill>
          <a:blip r:embed="rId2"/>
          <a:stretch>
            <a:fillRect/>
          </a:stretch>
        </p:blipFill>
        <p:spPr>
          <a:xfrm>
            <a:off x="5788704" y="4351560"/>
            <a:ext cx="1253744" cy="1463040"/>
          </a:xfrm>
          <a:prstGeom prst="rect">
            <a:avLst/>
          </a:prstGeom>
        </p:spPr>
      </p:pic>
    </p:spTree>
    <p:extLst>
      <p:ext uri="{BB962C8B-B14F-4D97-AF65-F5344CB8AC3E}">
        <p14:creationId xmlns:p14="http://schemas.microsoft.com/office/powerpoint/2010/main" val="6552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250"/>
                                  </p:stCondLst>
                                  <p:childTnLst>
                                    <p:animMotion origin="layout" path="M 1.06538E-6 -3.7037E-6 C -0.02944 -0.04421 -0.04168 -0.0618 -0.04858 -0.07708 C -0.05548 -0.09236 -0.07919 -0.17106 -0.07476 -0.18773 " pathEditMode="relative" rAng="0" ptsTypes="AAA">
                                      <p:cBhvr>
                                        <p:cTn id="9" dur="1000" fill="hold"/>
                                        <p:tgtEl>
                                          <p:spTgt spid="4"/>
                                        </p:tgtEl>
                                        <p:attrNameLst>
                                          <p:attrName>ppt_x</p:attrName>
                                          <p:attrName>ppt_y</p:attrName>
                                        </p:attrNameLst>
                                      </p:cBhvr>
                                      <p:rCtr x="-3777" y="-9398"/>
                                    </p:animMotion>
                                  </p:childTnLst>
                                </p:cTn>
                              </p:par>
                            </p:childTnLst>
                          </p:cTn>
                        </p:par>
                        <p:par>
                          <p:cTn id="10" fill="hold">
                            <p:stCondLst>
                              <p:cond delay="1250"/>
                            </p:stCondLst>
                            <p:childTnLst>
                              <p:par>
                                <p:cTn id="11" presetID="1" presetClass="entr" presetSubtype="0" fill="hold" grpId="0" nodeType="afterEffect">
                                  <p:stCondLst>
                                    <p:cond delay="5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1750"/>
                            </p:stCondLst>
                            <p:childTnLst>
                              <p:par>
                                <p:cTn id="14" presetID="1"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1750"/>
                            </p:stCondLst>
                            <p:childTnLst>
                              <p:par>
                                <p:cTn id="17" presetID="1" presetClass="exit" presetSubtype="0" fill="hold" grpId="1" nodeType="afterEffect">
                                  <p:stCondLst>
                                    <p:cond delay="500"/>
                                  </p:stCondLst>
                                  <p:childTnLst>
                                    <p:set>
                                      <p:cBhvr>
                                        <p:cTn id="18" dur="1" fill="hold">
                                          <p:stCondLst>
                                            <p:cond delay="0"/>
                                          </p:stCondLst>
                                        </p:cTn>
                                        <p:tgtEl>
                                          <p:spTgt spid="30"/>
                                        </p:tgtEl>
                                        <p:attrNameLst>
                                          <p:attrName>style.visibility</p:attrName>
                                        </p:attrNameLst>
                                      </p:cBhvr>
                                      <p:to>
                                        <p:strVal val="hidden"/>
                                      </p:to>
                                    </p:set>
                                  </p:childTnLst>
                                </p:cTn>
                              </p:par>
                            </p:childTnLst>
                          </p:cTn>
                        </p:par>
                        <p:par>
                          <p:cTn id="19" fill="hold">
                            <p:stCondLst>
                              <p:cond delay="2250"/>
                            </p:stCondLst>
                            <p:childTnLst>
                              <p:par>
                                <p:cTn id="20" presetID="10" presetClass="exit" presetSubtype="0" fill="hold" nodeType="after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20E8AA9E-291A-6E4D-A5F6-DB041EE98275}"/>
              </a:ext>
            </a:extLst>
          </p:cNvPr>
          <p:cNvSpPr>
            <a:spLocks noGrp="1"/>
          </p:cNvSpPr>
          <p:nvPr>
            <p:ph type="title"/>
          </p:nvPr>
        </p:nvSpPr>
        <p:spPr>
          <a:xfrm>
            <a:off x="571503" y="63500"/>
            <a:ext cx="11045825" cy="990600"/>
          </a:xfrm>
        </p:spPr>
        <p:txBody>
          <a:bodyPr/>
          <a:lstStyle/>
          <a:p>
            <a:r>
              <a:rPr lang="en-US" b="1" dirty="0"/>
              <a:t>Interaction Model</a:t>
            </a:r>
          </a:p>
        </p:txBody>
      </p:sp>
      <p:sp>
        <p:nvSpPr>
          <p:cNvPr id="5" name="TextBox 4">
            <a:extLst>
              <a:ext uri="{FF2B5EF4-FFF2-40B4-BE49-F238E27FC236}">
                <a16:creationId xmlns:a16="http://schemas.microsoft.com/office/drawing/2014/main" id="{F1EB17BB-B7E0-FF44-BEE6-9557397FA92B}"/>
              </a:ext>
            </a:extLst>
          </p:cNvPr>
          <p:cNvSpPr txBox="1"/>
          <p:nvPr/>
        </p:nvSpPr>
        <p:spPr>
          <a:xfrm>
            <a:off x="1035155" y="1619265"/>
            <a:ext cx="2073003" cy="307777"/>
          </a:xfrm>
          <a:prstGeom prst="rect">
            <a:avLst/>
          </a:prstGeom>
          <a:noFill/>
        </p:spPr>
        <p:txBody>
          <a:bodyPr wrap="none" rtlCol="0" anchor="t">
            <a:spAutoFit/>
          </a:bodyPr>
          <a:lstStyle/>
          <a:p>
            <a:pPr algn="ctr">
              <a:spcBef>
                <a:spcPts val="300"/>
              </a:spcBef>
              <a:spcAft>
                <a:spcPts val="600"/>
              </a:spcAft>
            </a:pPr>
            <a:r>
              <a:rPr lang="en-US" sz="1400" dirty="0" err="1">
                <a:solidFill>
                  <a:schemeClr val="accent2"/>
                </a:solidFill>
                <a:latin typeface="Consolas" panose="020B0609020204030204" pitchFamily="49" charset="0"/>
                <a:cs typeface="Consolas" panose="020B0609020204030204" pitchFamily="49" charset="0"/>
              </a:rPr>
              <a:t>button.state</a:t>
            </a:r>
            <a:r>
              <a:rPr lang="en-US" sz="1400" dirty="0">
                <a:solidFill>
                  <a:schemeClr val="accent2"/>
                </a:solidFill>
                <a:latin typeface="Consolas" panose="020B0609020204030204" pitchFamily="49" charset="0"/>
                <a:cs typeface="Consolas" panose="020B0609020204030204" pitchFamily="49" charset="0"/>
              </a:rPr>
              <a:t> = "</a:t>
            </a:r>
            <a:r>
              <a:rPr lang="en-US" sz="1400" b="1" dirty="0">
                <a:solidFill>
                  <a:schemeClr val="accent2"/>
                </a:solidFill>
                <a:latin typeface="Consolas" panose="020B0609020204030204" pitchFamily="49" charset="0"/>
                <a:cs typeface="Consolas" panose="020B0609020204030204" pitchFamily="49" charset="0"/>
              </a:rPr>
              <a:t>up</a:t>
            </a:r>
            <a:r>
              <a:rPr lang="en-US" sz="1400" dirty="0">
                <a:solidFill>
                  <a:schemeClr val="accent2"/>
                </a:solidFill>
                <a:latin typeface="Consolas" panose="020B0609020204030204" pitchFamily="49" charset="0"/>
                <a:cs typeface="Consolas" panose="020B0609020204030204" pitchFamily="49" charset="0"/>
              </a:rPr>
              <a:t>"</a:t>
            </a:r>
            <a:endParaRPr lang="en-US" sz="1400" baseline="-25000" dirty="0">
              <a:solidFill>
                <a:schemeClr val="accent2"/>
              </a:solidFill>
              <a:latin typeface="Consolas" panose="020B0609020204030204" pitchFamily="49" charset="0"/>
              <a:cs typeface="Consolas" panose="020B0609020204030204" pitchFamily="49" charset="0"/>
            </a:endParaRPr>
          </a:p>
        </p:txBody>
      </p:sp>
      <p:sp>
        <p:nvSpPr>
          <p:cNvPr id="28" name="Rounded Rectangle 27">
            <a:extLst>
              <a:ext uri="{FF2B5EF4-FFF2-40B4-BE49-F238E27FC236}">
                <a16:creationId xmlns:a16="http://schemas.microsoft.com/office/drawing/2014/main" id="{45DA2E5A-9FE9-C048-913E-801EF2D68F24}"/>
              </a:ext>
            </a:extLst>
          </p:cNvPr>
          <p:cNvSpPr/>
          <p:nvPr/>
        </p:nvSpPr>
        <p:spPr>
          <a:xfrm>
            <a:off x="578668" y="2107108"/>
            <a:ext cx="2961264" cy="1182278"/>
          </a:xfrm>
          <a:prstGeom prst="roundRect">
            <a:avLst>
              <a:gd name="adj" fmla="val 7331"/>
            </a:avLst>
          </a:prstGeom>
          <a:gradFill flip="none" rotWithShape="1">
            <a:gsLst>
              <a:gs pos="9000">
                <a:schemeClr val="accent1">
                  <a:lumMod val="5000"/>
                  <a:lumOff val="95000"/>
                </a:schemeClr>
              </a:gs>
              <a:gs pos="59000">
                <a:schemeClr val="accent1">
                  <a:lumMod val="45000"/>
                  <a:lumOff val="55000"/>
                </a:schemeClr>
              </a:gs>
              <a:gs pos="86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Salesforce Sans"/>
                <a:cs typeface="Salesforce Sans"/>
              </a:rPr>
              <a:t>button</a:t>
            </a:r>
          </a:p>
        </p:txBody>
      </p:sp>
      <p:grpSp>
        <p:nvGrpSpPr>
          <p:cNvPr id="11" name="Group 10">
            <a:extLst>
              <a:ext uri="{FF2B5EF4-FFF2-40B4-BE49-F238E27FC236}">
                <a16:creationId xmlns:a16="http://schemas.microsoft.com/office/drawing/2014/main" id="{0BE077CA-2603-8142-9041-5EF9F5B7B591}"/>
              </a:ext>
            </a:extLst>
          </p:cNvPr>
          <p:cNvGrpSpPr/>
          <p:nvPr/>
        </p:nvGrpSpPr>
        <p:grpSpPr>
          <a:xfrm>
            <a:off x="622908" y="5542874"/>
            <a:ext cx="11303340" cy="796221"/>
            <a:chOff x="622908" y="5542874"/>
            <a:chExt cx="11303340" cy="796221"/>
          </a:xfrm>
        </p:grpSpPr>
        <p:sp>
          <p:nvSpPr>
            <p:cNvPr id="49" name="Right Arrow 48">
              <a:extLst>
                <a:ext uri="{FF2B5EF4-FFF2-40B4-BE49-F238E27FC236}">
                  <a16:creationId xmlns:a16="http://schemas.microsoft.com/office/drawing/2014/main" id="{00B7B8CD-B519-724F-9625-52B9652C3496}"/>
                </a:ext>
              </a:extLst>
            </p:cNvPr>
            <p:cNvSpPr/>
            <p:nvPr/>
          </p:nvSpPr>
          <p:spPr>
            <a:xfrm>
              <a:off x="622908" y="5696544"/>
              <a:ext cx="11303340" cy="642551"/>
            </a:xfrm>
            <a:prstGeom prst="rightArrow">
              <a:avLst/>
            </a:prstGeom>
            <a:solidFill>
              <a:schemeClr val="bg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latin typeface="Salesforce Sans"/>
                  <a:cs typeface="Salesforce Sans"/>
                </a:rPr>
                <a:t>time</a:t>
              </a:r>
            </a:p>
          </p:txBody>
        </p:sp>
        <p:grpSp>
          <p:nvGrpSpPr>
            <p:cNvPr id="36" name="Group 35">
              <a:extLst>
                <a:ext uri="{FF2B5EF4-FFF2-40B4-BE49-F238E27FC236}">
                  <a16:creationId xmlns:a16="http://schemas.microsoft.com/office/drawing/2014/main" id="{C8E1811F-8B6E-C44F-BC6D-DD02BEB60DF5}"/>
                </a:ext>
              </a:extLst>
            </p:cNvPr>
            <p:cNvGrpSpPr/>
            <p:nvPr/>
          </p:nvGrpSpPr>
          <p:grpSpPr>
            <a:xfrm>
              <a:off x="1216282" y="5542874"/>
              <a:ext cx="9617505" cy="584775"/>
              <a:chOff x="1265708" y="5461883"/>
              <a:chExt cx="9617505" cy="584775"/>
            </a:xfrm>
          </p:grpSpPr>
          <p:sp>
            <p:nvSpPr>
              <p:cNvPr id="33" name="TextBox 32">
                <a:extLst>
                  <a:ext uri="{FF2B5EF4-FFF2-40B4-BE49-F238E27FC236}">
                    <a16:creationId xmlns:a16="http://schemas.microsoft.com/office/drawing/2014/main" id="{2D3E6011-5FE1-0E4C-8C6A-E02F8AAFCA6A}"/>
                  </a:ext>
                </a:extLst>
              </p:cNvPr>
              <p:cNvSpPr txBox="1"/>
              <p:nvPr/>
            </p:nvSpPr>
            <p:spPr>
              <a:xfrm>
                <a:off x="1265708" y="5461883"/>
                <a:ext cx="2090637" cy="584775"/>
              </a:xfrm>
              <a:prstGeom prst="rect">
                <a:avLst/>
              </a:prstGeom>
              <a:noFill/>
            </p:spPr>
            <p:txBody>
              <a:bodyPr wrap="none" rtlCol="0">
                <a:spAutoFit/>
              </a:bodyPr>
              <a:lstStyle/>
              <a:p>
                <a:pPr algn="ctr">
                  <a:spcBef>
                    <a:spcPts val="300"/>
                  </a:spcBef>
                  <a:spcAft>
                    <a:spcPts val="600"/>
                  </a:spcAft>
                </a:pPr>
                <a:r>
                  <a:rPr lang="en-US" sz="3200" dirty="0">
                    <a:latin typeface="Salesforce Sans"/>
                  </a:rPr>
                  <a:t>beginning</a:t>
                </a:r>
              </a:p>
            </p:txBody>
          </p:sp>
          <p:sp>
            <p:nvSpPr>
              <p:cNvPr id="34" name="TextBox 33">
                <a:extLst>
                  <a:ext uri="{FF2B5EF4-FFF2-40B4-BE49-F238E27FC236}">
                    <a16:creationId xmlns:a16="http://schemas.microsoft.com/office/drawing/2014/main" id="{9C9C6B17-2C33-114F-AE57-0EC23F67FF0D}"/>
                  </a:ext>
                </a:extLst>
              </p:cNvPr>
              <p:cNvSpPr txBox="1"/>
              <p:nvPr/>
            </p:nvSpPr>
            <p:spPr>
              <a:xfrm>
                <a:off x="5465147" y="5461883"/>
                <a:ext cx="1527983" cy="584775"/>
              </a:xfrm>
              <a:prstGeom prst="rect">
                <a:avLst/>
              </a:prstGeom>
              <a:noFill/>
            </p:spPr>
            <p:txBody>
              <a:bodyPr wrap="none" rtlCol="0">
                <a:spAutoFit/>
              </a:bodyPr>
              <a:lstStyle/>
              <a:p>
                <a:pPr algn="ctr">
                  <a:spcBef>
                    <a:spcPts val="300"/>
                  </a:spcBef>
                  <a:spcAft>
                    <a:spcPts val="600"/>
                  </a:spcAft>
                </a:pPr>
                <a:r>
                  <a:rPr lang="en-US" sz="3200" dirty="0">
                    <a:latin typeface="Salesforce Sans"/>
                  </a:rPr>
                  <a:t>middle</a:t>
                </a:r>
              </a:p>
            </p:txBody>
          </p:sp>
          <p:sp>
            <p:nvSpPr>
              <p:cNvPr id="35" name="TextBox 34">
                <a:extLst>
                  <a:ext uri="{FF2B5EF4-FFF2-40B4-BE49-F238E27FC236}">
                    <a16:creationId xmlns:a16="http://schemas.microsoft.com/office/drawing/2014/main" id="{9F28F175-5D9F-A24F-B564-424351E79B3A}"/>
                  </a:ext>
                </a:extLst>
              </p:cNvPr>
              <p:cNvSpPr txBox="1"/>
              <p:nvPr/>
            </p:nvSpPr>
            <p:spPr>
              <a:xfrm>
                <a:off x="9959562" y="5461883"/>
                <a:ext cx="923651" cy="584775"/>
              </a:xfrm>
              <a:prstGeom prst="rect">
                <a:avLst/>
              </a:prstGeom>
              <a:noFill/>
            </p:spPr>
            <p:txBody>
              <a:bodyPr wrap="none" rtlCol="0">
                <a:spAutoFit/>
              </a:bodyPr>
              <a:lstStyle/>
              <a:p>
                <a:pPr algn="ctr">
                  <a:spcBef>
                    <a:spcPts val="300"/>
                  </a:spcBef>
                  <a:spcAft>
                    <a:spcPts val="600"/>
                  </a:spcAft>
                </a:pPr>
                <a:r>
                  <a:rPr lang="en-US" sz="3200" dirty="0">
                    <a:latin typeface="Salesforce Sans"/>
                  </a:rPr>
                  <a:t>end</a:t>
                </a:r>
              </a:p>
            </p:txBody>
          </p:sp>
        </p:grpSp>
      </p:grpSp>
      <p:grpSp>
        <p:nvGrpSpPr>
          <p:cNvPr id="6" name="Group 5">
            <a:extLst>
              <a:ext uri="{FF2B5EF4-FFF2-40B4-BE49-F238E27FC236}">
                <a16:creationId xmlns:a16="http://schemas.microsoft.com/office/drawing/2014/main" id="{1C8A798B-D29C-A349-BF0A-DCDA8FED7840}"/>
              </a:ext>
            </a:extLst>
          </p:cNvPr>
          <p:cNvGrpSpPr/>
          <p:nvPr/>
        </p:nvGrpSpPr>
        <p:grpSpPr>
          <a:xfrm>
            <a:off x="858805" y="2624102"/>
            <a:ext cx="2693484" cy="2289523"/>
            <a:chOff x="858805" y="2624102"/>
            <a:chExt cx="2693484" cy="2289523"/>
          </a:xfrm>
        </p:grpSpPr>
        <p:pic>
          <p:nvPicPr>
            <p:cNvPr id="4" name="Picture 3">
              <a:extLst>
                <a:ext uri="{FF2B5EF4-FFF2-40B4-BE49-F238E27FC236}">
                  <a16:creationId xmlns:a16="http://schemas.microsoft.com/office/drawing/2014/main" id="{F6A2E81D-CD61-3045-8C99-4A564AE80778}"/>
                </a:ext>
              </a:extLst>
            </p:cNvPr>
            <p:cNvPicPr>
              <a:picLocks noChangeAspect="1"/>
            </p:cNvPicPr>
            <p:nvPr/>
          </p:nvPicPr>
          <p:blipFill>
            <a:blip r:embed="rId2"/>
            <a:stretch>
              <a:fillRect/>
            </a:stretch>
          </p:blipFill>
          <p:spPr>
            <a:xfrm>
              <a:off x="1380969" y="2624102"/>
              <a:ext cx="1255585" cy="1465188"/>
            </a:xfrm>
            <a:prstGeom prst="rect">
              <a:avLst/>
            </a:prstGeom>
          </p:spPr>
        </p:pic>
        <p:sp>
          <p:nvSpPr>
            <p:cNvPr id="30" name="TextBox 29">
              <a:extLst>
                <a:ext uri="{FF2B5EF4-FFF2-40B4-BE49-F238E27FC236}">
                  <a16:creationId xmlns:a16="http://schemas.microsoft.com/office/drawing/2014/main" id="{7B1B3A91-8695-2145-B878-0FE4C279963E}"/>
                </a:ext>
              </a:extLst>
            </p:cNvPr>
            <p:cNvSpPr txBox="1"/>
            <p:nvPr/>
          </p:nvSpPr>
          <p:spPr>
            <a:xfrm>
              <a:off x="2606381" y="3473618"/>
              <a:ext cx="774571" cy="369332"/>
            </a:xfrm>
            <a:prstGeom prst="rect">
              <a:avLst/>
            </a:prstGeom>
            <a:noFill/>
          </p:spPr>
          <p:txBody>
            <a:bodyPr wrap="none" rtlCol="0">
              <a:spAutoFit/>
            </a:bodyPr>
            <a:lstStyle/>
            <a:p>
              <a:pPr>
                <a:spcBef>
                  <a:spcPts val="300"/>
                </a:spcBef>
                <a:spcAft>
                  <a:spcPts val="600"/>
                </a:spcAft>
              </a:pPr>
              <a:r>
                <a:rPr lang="en-US" i="1" dirty="0">
                  <a:solidFill>
                    <a:schemeClr val="accent2"/>
                  </a:solidFill>
                  <a:latin typeface="Salesforce Sans"/>
                  <a:cs typeface="Salesforce Sans"/>
                </a:rPr>
                <a:t>'click'</a:t>
              </a:r>
              <a:endParaRPr lang="en-US" i="1" baseline="-25000" dirty="0">
                <a:solidFill>
                  <a:schemeClr val="accent2"/>
                </a:solidFill>
                <a:latin typeface="Salesforce Sans"/>
                <a:cs typeface="Salesforce Sans"/>
              </a:endParaRPr>
            </a:p>
          </p:txBody>
        </p:sp>
        <p:grpSp>
          <p:nvGrpSpPr>
            <p:cNvPr id="26" name="Group 25">
              <a:extLst>
                <a:ext uri="{FF2B5EF4-FFF2-40B4-BE49-F238E27FC236}">
                  <a16:creationId xmlns:a16="http://schemas.microsoft.com/office/drawing/2014/main" id="{2B80758D-9326-FC41-BF82-507094C9231F}"/>
                </a:ext>
              </a:extLst>
            </p:cNvPr>
            <p:cNvGrpSpPr/>
            <p:nvPr/>
          </p:nvGrpSpPr>
          <p:grpSpPr>
            <a:xfrm>
              <a:off x="858805" y="3990295"/>
              <a:ext cx="2693484" cy="923330"/>
              <a:chOff x="3453403" y="1463494"/>
              <a:chExt cx="2693484" cy="923330"/>
            </a:xfrm>
          </p:grpSpPr>
          <p:sp>
            <p:nvSpPr>
              <p:cNvPr id="27" name="TextBox 26">
                <a:extLst>
                  <a:ext uri="{FF2B5EF4-FFF2-40B4-BE49-F238E27FC236}">
                    <a16:creationId xmlns:a16="http://schemas.microsoft.com/office/drawing/2014/main" id="{3FAA0754-0175-7B4F-8471-6F2A4254D9DA}"/>
                  </a:ext>
                </a:extLst>
              </p:cNvPr>
              <p:cNvSpPr txBox="1"/>
              <p:nvPr/>
            </p:nvSpPr>
            <p:spPr>
              <a:xfrm>
                <a:off x="3902659" y="1703070"/>
                <a:ext cx="2244228" cy="400110"/>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user interaction</a:t>
                </a:r>
              </a:p>
            </p:txBody>
          </p:sp>
          <p:sp>
            <p:nvSpPr>
              <p:cNvPr id="39" name="TextBox 38">
                <a:extLst>
                  <a:ext uri="{FF2B5EF4-FFF2-40B4-BE49-F238E27FC236}">
                    <a16:creationId xmlns:a16="http://schemas.microsoft.com/office/drawing/2014/main" id="{5E050A8F-6E2E-1F49-8124-B8F4B4DA9F19}"/>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1</a:t>
                </a:r>
              </a:p>
            </p:txBody>
          </p:sp>
        </p:grpSp>
      </p:grpSp>
      <p:grpSp>
        <p:nvGrpSpPr>
          <p:cNvPr id="10" name="Group 9">
            <a:extLst>
              <a:ext uri="{FF2B5EF4-FFF2-40B4-BE49-F238E27FC236}">
                <a16:creationId xmlns:a16="http://schemas.microsoft.com/office/drawing/2014/main" id="{08EF16C5-2E75-2C40-85BE-EA063E750D39}"/>
              </a:ext>
            </a:extLst>
          </p:cNvPr>
          <p:cNvGrpSpPr/>
          <p:nvPr/>
        </p:nvGrpSpPr>
        <p:grpSpPr>
          <a:xfrm>
            <a:off x="7750983" y="1619265"/>
            <a:ext cx="4175265" cy="3626269"/>
            <a:chOff x="7750983" y="1619265"/>
            <a:chExt cx="4175265" cy="3626269"/>
          </a:xfrm>
        </p:grpSpPr>
        <p:sp>
          <p:nvSpPr>
            <p:cNvPr id="25" name="Rounded Rectangle 24">
              <a:extLst>
                <a:ext uri="{FF2B5EF4-FFF2-40B4-BE49-F238E27FC236}">
                  <a16:creationId xmlns:a16="http://schemas.microsoft.com/office/drawing/2014/main" id="{B545BACC-9640-6247-8644-5B0F5A798329}"/>
                </a:ext>
              </a:extLst>
            </p:cNvPr>
            <p:cNvSpPr/>
            <p:nvPr/>
          </p:nvSpPr>
          <p:spPr>
            <a:xfrm>
              <a:off x="8630092" y="2129327"/>
              <a:ext cx="2961264" cy="1182278"/>
            </a:xfrm>
            <a:prstGeom prst="roundRect">
              <a:avLst>
                <a:gd name="adj" fmla="val 7331"/>
              </a:avLst>
            </a:prstGeom>
            <a:gradFill flip="none" rotWithShape="1">
              <a:gsLst>
                <a:gs pos="10000">
                  <a:schemeClr val="accent1">
                    <a:lumMod val="5000"/>
                    <a:lumOff val="95000"/>
                  </a:schemeClr>
                </a:gs>
                <a:gs pos="88000">
                  <a:srgbClr val="3269A8"/>
                </a:gs>
                <a:gs pos="54000">
                  <a:srgbClr val="4C9BF9"/>
                </a:gs>
                <a:gs pos="100000">
                  <a:srgbClr val="38597F"/>
                </a:gs>
              </a:gsLst>
              <a:lin ang="16200000" scaled="1"/>
              <a:tileRect/>
            </a:grad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Salesforce Sans"/>
                  <a:cs typeface="Salesforce Sans"/>
                </a:rPr>
                <a:t>button</a:t>
              </a:r>
            </a:p>
          </p:txBody>
        </p:sp>
        <p:cxnSp>
          <p:nvCxnSpPr>
            <p:cNvPr id="32" name="Straight Arrow Connector 31">
              <a:extLst>
                <a:ext uri="{FF2B5EF4-FFF2-40B4-BE49-F238E27FC236}">
                  <a16:creationId xmlns:a16="http://schemas.microsoft.com/office/drawing/2014/main" id="{F7207772-6BF5-294D-B7CF-945B8E79EB05}"/>
                </a:ext>
              </a:extLst>
            </p:cNvPr>
            <p:cNvCxnSpPr>
              <a:cxnSpLocks/>
            </p:cNvCxnSpPr>
            <p:nvPr/>
          </p:nvCxnSpPr>
          <p:spPr>
            <a:xfrm>
              <a:off x="7750983" y="1773153"/>
              <a:ext cx="420129"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EBB18A-11B2-F74A-A841-4B0444275FF4}"/>
                </a:ext>
              </a:extLst>
            </p:cNvPr>
            <p:cNvSpPr txBox="1"/>
            <p:nvPr/>
          </p:nvSpPr>
          <p:spPr>
            <a:xfrm>
              <a:off x="8974836" y="1619265"/>
              <a:ext cx="2271776" cy="307777"/>
            </a:xfrm>
            <a:prstGeom prst="rect">
              <a:avLst/>
            </a:prstGeom>
            <a:noFill/>
          </p:spPr>
          <p:txBody>
            <a:bodyPr wrap="none" rtlCol="0" anchor="t">
              <a:spAutoFit/>
            </a:bodyPr>
            <a:lstStyle/>
            <a:p>
              <a:pPr algn="ctr">
                <a:spcBef>
                  <a:spcPts val="300"/>
                </a:spcBef>
                <a:spcAft>
                  <a:spcPts val="600"/>
                </a:spcAft>
              </a:pPr>
              <a:r>
                <a:rPr lang="en-US" sz="1400" dirty="0" err="1">
                  <a:solidFill>
                    <a:schemeClr val="accent2"/>
                  </a:solidFill>
                  <a:latin typeface="Consolas" panose="020B0609020204030204" pitchFamily="49" charset="0"/>
                  <a:cs typeface="Consolas" panose="020B0609020204030204" pitchFamily="49" charset="0"/>
                </a:rPr>
                <a:t>button.state</a:t>
              </a:r>
              <a:r>
                <a:rPr lang="en-US" sz="1400" dirty="0">
                  <a:solidFill>
                    <a:schemeClr val="accent2"/>
                  </a:solidFill>
                  <a:latin typeface="Consolas" panose="020B0609020204030204" pitchFamily="49" charset="0"/>
                  <a:cs typeface="Consolas" panose="020B0609020204030204" pitchFamily="49" charset="0"/>
                </a:rPr>
                <a:t> = "</a:t>
              </a:r>
              <a:r>
                <a:rPr lang="en-US" sz="1400" b="1" dirty="0">
                  <a:solidFill>
                    <a:schemeClr val="accent2"/>
                  </a:solidFill>
                  <a:latin typeface="Consolas" panose="020B0609020204030204" pitchFamily="49" charset="0"/>
                  <a:cs typeface="Consolas" panose="020B0609020204030204" pitchFamily="49" charset="0"/>
                </a:rPr>
                <a:t>down</a:t>
              </a:r>
              <a:r>
                <a:rPr lang="en-US" sz="1400" dirty="0">
                  <a:solidFill>
                    <a:schemeClr val="accent2"/>
                  </a:solidFill>
                  <a:latin typeface="Consolas" panose="020B0609020204030204" pitchFamily="49" charset="0"/>
                  <a:cs typeface="Consolas" panose="020B0609020204030204" pitchFamily="49" charset="0"/>
                </a:rPr>
                <a:t>"</a:t>
              </a:r>
              <a:endParaRPr lang="en-US" sz="1400" baseline="-25000" dirty="0">
                <a:solidFill>
                  <a:schemeClr val="accent2"/>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8C3D515F-11FB-2241-A2F7-B9238D52364A}"/>
                </a:ext>
              </a:extLst>
            </p:cNvPr>
            <p:cNvGrpSpPr/>
            <p:nvPr/>
          </p:nvGrpSpPr>
          <p:grpSpPr>
            <a:xfrm>
              <a:off x="8582980" y="3990295"/>
              <a:ext cx="3343268" cy="1255239"/>
              <a:chOff x="3453403" y="1463494"/>
              <a:chExt cx="3343268" cy="1255239"/>
            </a:xfrm>
          </p:grpSpPr>
          <p:sp>
            <p:nvSpPr>
              <p:cNvPr id="45" name="TextBox 44">
                <a:extLst>
                  <a:ext uri="{FF2B5EF4-FFF2-40B4-BE49-F238E27FC236}">
                    <a16:creationId xmlns:a16="http://schemas.microsoft.com/office/drawing/2014/main" id="{40EBA35F-F779-D248-A2C0-5702E9390F34}"/>
                  </a:ext>
                </a:extLst>
              </p:cNvPr>
              <p:cNvSpPr txBox="1"/>
              <p:nvPr/>
            </p:nvSpPr>
            <p:spPr>
              <a:xfrm>
                <a:off x="3902659" y="1703070"/>
                <a:ext cx="2894012" cy="1015663"/>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creating feedback that system state has changed</a:t>
                </a:r>
              </a:p>
            </p:txBody>
          </p:sp>
          <p:sp>
            <p:nvSpPr>
              <p:cNvPr id="46" name="TextBox 45">
                <a:extLst>
                  <a:ext uri="{FF2B5EF4-FFF2-40B4-BE49-F238E27FC236}">
                    <a16:creationId xmlns:a16="http://schemas.microsoft.com/office/drawing/2014/main" id="{AEE69F4B-195A-D948-AAA5-E3E813F8F487}"/>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3</a:t>
                </a:r>
              </a:p>
            </p:txBody>
          </p:sp>
        </p:grpSp>
      </p:grpSp>
      <p:grpSp>
        <p:nvGrpSpPr>
          <p:cNvPr id="7" name="Group 6">
            <a:extLst>
              <a:ext uri="{FF2B5EF4-FFF2-40B4-BE49-F238E27FC236}">
                <a16:creationId xmlns:a16="http://schemas.microsoft.com/office/drawing/2014/main" id="{1444C4AD-29F9-CB4C-9137-364C55895D4C}"/>
              </a:ext>
            </a:extLst>
          </p:cNvPr>
          <p:cNvGrpSpPr/>
          <p:nvPr/>
        </p:nvGrpSpPr>
        <p:grpSpPr>
          <a:xfrm>
            <a:off x="3859961" y="1619265"/>
            <a:ext cx="3864564" cy="3303863"/>
            <a:chOff x="3859961" y="1619265"/>
            <a:chExt cx="3864564" cy="3303863"/>
          </a:xfrm>
        </p:grpSpPr>
        <p:sp>
          <p:nvSpPr>
            <p:cNvPr id="22" name="TextBox 21">
              <a:extLst>
                <a:ext uri="{FF2B5EF4-FFF2-40B4-BE49-F238E27FC236}">
                  <a16:creationId xmlns:a16="http://schemas.microsoft.com/office/drawing/2014/main" id="{44A7A2D1-FCA2-B348-AF30-126C406F964A}"/>
                </a:ext>
              </a:extLst>
            </p:cNvPr>
            <p:cNvSpPr txBox="1"/>
            <p:nvPr/>
          </p:nvSpPr>
          <p:spPr>
            <a:xfrm>
              <a:off x="4458887" y="1619265"/>
              <a:ext cx="3265638" cy="2085186"/>
            </a:xfrm>
            <a:prstGeom prst="rect">
              <a:avLst/>
            </a:prstGeom>
            <a:noFill/>
          </p:spPr>
          <p:txBody>
            <a:bodyPr wrap="none" rtlCol="0" anchor="t">
              <a:spAutoFit/>
            </a:bodyPr>
            <a:lstStyle/>
            <a:p>
              <a:pPr>
                <a:spcBef>
                  <a:spcPts val="300"/>
                </a:spcBef>
              </a:pPr>
              <a:r>
                <a:rPr lang="en-US" sz="1400" dirty="0" err="1">
                  <a:solidFill>
                    <a:schemeClr val="accent2"/>
                  </a:solidFill>
                  <a:latin typeface="Consolas" panose="020B0609020204030204" pitchFamily="49" charset="0"/>
                  <a:cs typeface="Consolas" panose="020B0609020204030204" pitchFamily="49" charset="0"/>
                </a:rPr>
                <a:t>button.onClick</a:t>
              </a:r>
              <a:r>
                <a:rPr lang="en-US" sz="1400" dirty="0">
                  <a:solidFill>
                    <a:schemeClr val="accent2"/>
                  </a:solidFill>
                  <a:latin typeface="Consolas" panose="020B0609020204030204" pitchFamily="49" charset="0"/>
                  <a:cs typeface="Consolas" panose="020B0609020204030204" pitchFamily="49" charset="0"/>
                </a:rPr>
                <a:t> = function()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if (</a:t>
              </a:r>
              <a:r>
                <a:rPr lang="en-US" sz="1400" dirty="0" err="1">
                  <a:solidFill>
                    <a:schemeClr val="accent2"/>
                  </a:solidFill>
                  <a:latin typeface="Consolas" panose="020B0609020204030204" pitchFamily="49" charset="0"/>
                  <a:cs typeface="Consolas" panose="020B0609020204030204" pitchFamily="49" charset="0"/>
                </a:rPr>
                <a:t>this.state</a:t>
              </a:r>
              <a:r>
                <a:rPr lang="en-US" sz="1400" dirty="0">
                  <a:solidFill>
                    <a:schemeClr val="accent2"/>
                  </a:solidFill>
                  <a:latin typeface="Consolas" panose="020B0609020204030204" pitchFamily="49" charset="0"/>
                  <a:cs typeface="Consolas" panose="020B0609020204030204" pitchFamily="49" charset="0"/>
                </a:rPr>
                <a:t> == "up")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a:t>
              </a:r>
              <a:r>
                <a:rPr lang="en-US" sz="1400" dirty="0" err="1">
                  <a:solidFill>
                    <a:schemeClr val="accent2"/>
                  </a:solidFill>
                  <a:latin typeface="Consolas" panose="020B0609020204030204" pitchFamily="49" charset="0"/>
                  <a:cs typeface="Consolas" panose="020B0609020204030204" pitchFamily="49" charset="0"/>
                </a:rPr>
                <a:t>this.state</a:t>
              </a:r>
              <a:r>
                <a:rPr lang="en-US" sz="1400" dirty="0">
                  <a:solidFill>
                    <a:schemeClr val="accent2"/>
                  </a:solidFill>
                  <a:latin typeface="Consolas" panose="020B0609020204030204" pitchFamily="49" charset="0"/>
                  <a:cs typeface="Consolas" panose="020B0609020204030204" pitchFamily="49" charset="0"/>
                </a:rPr>
                <a:t> = "down";</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if (</a:t>
              </a:r>
              <a:r>
                <a:rPr lang="en-US" sz="1400" dirty="0" err="1">
                  <a:solidFill>
                    <a:schemeClr val="accent2"/>
                  </a:solidFill>
                  <a:latin typeface="Consolas" panose="020B0609020204030204" pitchFamily="49" charset="0"/>
                  <a:cs typeface="Consolas" panose="020B0609020204030204" pitchFamily="49" charset="0"/>
                </a:rPr>
                <a:t>this.state</a:t>
              </a:r>
              <a:r>
                <a:rPr lang="en-US" sz="1400" dirty="0">
                  <a:solidFill>
                    <a:schemeClr val="accent2"/>
                  </a:solidFill>
                  <a:latin typeface="Consolas" panose="020B0609020204030204" pitchFamily="49" charset="0"/>
                  <a:cs typeface="Consolas" panose="020B0609020204030204" pitchFamily="49" charset="0"/>
                </a:rPr>
                <a:t> == "down")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a:t>
              </a:r>
              <a:r>
                <a:rPr lang="en-US" sz="1400" dirty="0" err="1">
                  <a:solidFill>
                    <a:schemeClr val="accent2"/>
                  </a:solidFill>
                  <a:latin typeface="Consolas" panose="020B0609020204030204" pitchFamily="49" charset="0"/>
                  <a:cs typeface="Consolas" panose="020B0609020204030204" pitchFamily="49" charset="0"/>
                </a:rPr>
                <a:t>this.state</a:t>
              </a:r>
              <a:r>
                <a:rPr lang="en-US" sz="1400" dirty="0">
                  <a:solidFill>
                    <a:schemeClr val="accent2"/>
                  </a:solidFill>
                  <a:latin typeface="Consolas" panose="020B0609020204030204" pitchFamily="49" charset="0"/>
                  <a:cs typeface="Consolas" panose="020B0609020204030204" pitchFamily="49" charset="0"/>
                </a:rPr>
                <a:t> = "up";</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a:t>
              </a:r>
            </a:p>
          </p:txBody>
        </p:sp>
        <p:grpSp>
          <p:nvGrpSpPr>
            <p:cNvPr id="40" name="Group 39">
              <a:extLst>
                <a:ext uri="{FF2B5EF4-FFF2-40B4-BE49-F238E27FC236}">
                  <a16:creationId xmlns:a16="http://schemas.microsoft.com/office/drawing/2014/main" id="{0951F5AF-2DD3-5047-BDBB-CB0DBA3E8614}"/>
                </a:ext>
              </a:extLst>
            </p:cNvPr>
            <p:cNvGrpSpPr/>
            <p:nvPr/>
          </p:nvGrpSpPr>
          <p:grpSpPr>
            <a:xfrm>
              <a:off x="4333573" y="3999798"/>
              <a:ext cx="3343268" cy="923330"/>
              <a:chOff x="3453403" y="1463494"/>
              <a:chExt cx="3343268" cy="923330"/>
            </a:xfrm>
          </p:grpSpPr>
          <p:sp>
            <p:nvSpPr>
              <p:cNvPr id="41" name="TextBox 40">
                <a:extLst>
                  <a:ext uri="{FF2B5EF4-FFF2-40B4-BE49-F238E27FC236}">
                    <a16:creationId xmlns:a16="http://schemas.microsoft.com/office/drawing/2014/main" id="{E415CC31-A637-2149-92FD-980FA040C131}"/>
                  </a:ext>
                </a:extLst>
              </p:cNvPr>
              <p:cNvSpPr txBox="1"/>
              <p:nvPr/>
            </p:nvSpPr>
            <p:spPr>
              <a:xfrm>
                <a:off x="3902659" y="1703070"/>
                <a:ext cx="2894012" cy="400110"/>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changes system state</a:t>
                </a:r>
              </a:p>
            </p:txBody>
          </p:sp>
          <p:sp>
            <p:nvSpPr>
              <p:cNvPr id="42" name="TextBox 41">
                <a:extLst>
                  <a:ext uri="{FF2B5EF4-FFF2-40B4-BE49-F238E27FC236}">
                    <a16:creationId xmlns:a16="http://schemas.microsoft.com/office/drawing/2014/main" id="{EE826357-21D0-CD4D-A353-D045118FEC43}"/>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2</a:t>
                </a:r>
              </a:p>
            </p:txBody>
          </p:sp>
        </p:grpSp>
        <p:cxnSp>
          <p:nvCxnSpPr>
            <p:cNvPr id="47" name="Straight Arrow Connector 46">
              <a:extLst>
                <a:ext uri="{FF2B5EF4-FFF2-40B4-BE49-F238E27FC236}">
                  <a16:creationId xmlns:a16="http://schemas.microsoft.com/office/drawing/2014/main" id="{42C49825-7E7F-3740-B73E-527113143C61}"/>
                </a:ext>
              </a:extLst>
            </p:cNvPr>
            <p:cNvCxnSpPr>
              <a:cxnSpLocks/>
            </p:cNvCxnSpPr>
            <p:nvPr/>
          </p:nvCxnSpPr>
          <p:spPr>
            <a:xfrm>
              <a:off x="3859961" y="1773153"/>
              <a:ext cx="420129"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5633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20E8AA9E-291A-6E4D-A5F6-DB041EE98275}"/>
              </a:ext>
            </a:extLst>
          </p:cNvPr>
          <p:cNvSpPr>
            <a:spLocks noGrp="1"/>
          </p:cNvSpPr>
          <p:nvPr>
            <p:ph type="title"/>
          </p:nvPr>
        </p:nvSpPr>
        <p:spPr>
          <a:xfrm>
            <a:off x="571503" y="63500"/>
            <a:ext cx="11045825" cy="990600"/>
          </a:xfrm>
        </p:spPr>
        <p:txBody>
          <a:bodyPr/>
          <a:lstStyle/>
          <a:p>
            <a:r>
              <a:rPr lang="en-US" b="1" dirty="0"/>
              <a:t>Interaction Model</a:t>
            </a:r>
          </a:p>
        </p:txBody>
      </p:sp>
      <p:sp>
        <p:nvSpPr>
          <p:cNvPr id="5" name="TextBox 4">
            <a:extLst>
              <a:ext uri="{FF2B5EF4-FFF2-40B4-BE49-F238E27FC236}">
                <a16:creationId xmlns:a16="http://schemas.microsoft.com/office/drawing/2014/main" id="{F1EB17BB-B7E0-FF44-BEE6-9557397FA92B}"/>
              </a:ext>
            </a:extLst>
          </p:cNvPr>
          <p:cNvSpPr txBox="1"/>
          <p:nvPr/>
        </p:nvSpPr>
        <p:spPr>
          <a:xfrm>
            <a:off x="1035155" y="1514565"/>
            <a:ext cx="2073003" cy="307777"/>
          </a:xfrm>
          <a:prstGeom prst="rect">
            <a:avLst/>
          </a:prstGeom>
          <a:noFill/>
        </p:spPr>
        <p:txBody>
          <a:bodyPr wrap="none" rtlCol="0" anchor="t">
            <a:spAutoFit/>
          </a:bodyPr>
          <a:lstStyle/>
          <a:p>
            <a:pPr algn="ctr">
              <a:spcBef>
                <a:spcPts val="300"/>
              </a:spcBef>
              <a:spcAft>
                <a:spcPts val="600"/>
              </a:spcAft>
            </a:pPr>
            <a:r>
              <a:rPr lang="en-US" sz="1400" dirty="0" err="1">
                <a:solidFill>
                  <a:schemeClr val="accent2"/>
                </a:solidFill>
                <a:latin typeface="Consolas" panose="020B0609020204030204" pitchFamily="49" charset="0"/>
                <a:cs typeface="Consolas" panose="020B0609020204030204" pitchFamily="49" charset="0"/>
              </a:rPr>
              <a:t>button.state</a:t>
            </a:r>
            <a:r>
              <a:rPr lang="en-US" sz="1400" dirty="0">
                <a:solidFill>
                  <a:schemeClr val="accent2"/>
                </a:solidFill>
                <a:latin typeface="Consolas" panose="020B0609020204030204" pitchFamily="49" charset="0"/>
                <a:cs typeface="Consolas" panose="020B0609020204030204" pitchFamily="49" charset="0"/>
              </a:rPr>
              <a:t> = "</a:t>
            </a:r>
            <a:r>
              <a:rPr lang="en-US" sz="1400" b="1" dirty="0">
                <a:solidFill>
                  <a:schemeClr val="accent2"/>
                </a:solidFill>
                <a:latin typeface="Consolas" panose="020B0609020204030204" pitchFamily="49" charset="0"/>
                <a:cs typeface="Consolas" panose="020B0609020204030204" pitchFamily="49" charset="0"/>
              </a:rPr>
              <a:t>up</a:t>
            </a:r>
            <a:r>
              <a:rPr lang="en-US" sz="1400" dirty="0">
                <a:solidFill>
                  <a:schemeClr val="accent2"/>
                </a:solidFill>
                <a:latin typeface="Consolas" panose="020B0609020204030204" pitchFamily="49" charset="0"/>
                <a:cs typeface="Consolas" panose="020B0609020204030204" pitchFamily="49" charset="0"/>
              </a:rPr>
              <a:t>"</a:t>
            </a:r>
            <a:endParaRPr lang="en-US" sz="1400" baseline="-25000" dirty="0">
              <a:solidFill>
                <a:schemeClr val="accent2"/>
              </a:solidFill>
              <a:latin typeface="Consolas" panose="020B0609020204030204" pitchFamily="49" charset="0"/>
              <a:cs typeface="Consolas" panose="020B0609020204030204" pitchFamily="49" charset="0"/>
            </a:endParaRPr>
          </a:p>
        </p:txBody>
      </p:sp>
      <p:sp>
        <p:nvSpPr>
          <p:cNvPr id="28" name="Rounded Rectangle 27">
            <a:extLst>
              <a:ext uri="{FF2B5EF4-FFF2-40B4-BE49-F238E27FC236}">
                <a16:creationId xmlns:a16="http://schemas.microsoft.com/office/drawing/2014/main" id="{45DA2E5A-9FE9-C048-913E-801EF2D68F24}"/>
              </a:ext>
            </a:extLst>
          </p:cNvPr>
          <p:cNvSpPr/>
          <p:nvPr/>
        </p:nvSpPr>
        <p:spPr>
          <a:xfrm>
            <a:off x="578668" y="2107108"/>
            <a:ext cx="2961264" cy="1182278"/>
          </a:xfrm>
          <a:prstGeom prst="roundRect">
            <a:avLst>
              <a:gd name="adj" fmla="val 7331"/>
            </a:avLst>
          </a:prstGeom>
          <a:gradFill flip="none" rotWithShape="1">
            <a:gsLst>
              <a:gs pos="9000">
                <a:schemeClr val="accent1">
                  <a:lumMod val="5000"/>
                  <a:lumOff val="95000"/>
                </a:schemeClr>
              </a:gs>
              <a:gs pos="59000">
                <a:schemeClr val="accent1">
                  <a:lumMod val="45000"/>
                  <a:lumOff val="55000"/>
                </a:schemeClr>
              </a:gs>
              <a:gs pos="86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Salesforce Sans"/>
                <a:cs typeface="Salesforce Sans"/>
              </a:rPr>
              <a:t>button</a:t>
            </a:r>
          </a:p>
        </p:txBody>
      </p:sp>
      <p:grpSp>
        <p:nvGrpSpPr>
          <p:cNvPr id="11" name="Group 10">
            <a:extLst>
              <a:ext uri="{FF2B5EF4-FFF2-40B4-BE49-F238E27FC236}">
                <a16:creationId xmlns:a16="http://schemas.microsoft.com/office/drawing/2014/main" id="{0BE077CA-2603-8142-9041-5EF9F5B7B591}"/>
              </a:ext>
            </a:extLst>
          </p:cNvPr>
          <p:cNvGrpSpPr/>
          <p:nvPr/>
        </p:nvGrpSpPr>
        <p:grpSpPr>
          <a:xfrm>
            <a:off x="622908" y="5542874"/>
            <a:ext cx="11303340" cy="796221"/>
            <a:chOff x="622908" y="5542874"/>
            <a:chExt cx="11303340" cy="796221"/>
          </a:xfrm>
        </p:grpSpPr>
        <p:sp>
          <p:nvSpPr>
            <p:cNvPr id="49" name="Right Arrow 48">
              <a:extLst>
                <a:ext uri="{FF2B5EF4-FFF2-40B4-BE49-F238E27FC236}">
                  <a16:creationId xmlns:a16="http://schemas.microsoft.com/office/drawing/2014/main" id="{00B7B8CD-B519-724F-9625-52B9652C3496}"/>
                </a:ext>
              </a:extLst>
            </p:cNvPr>
            <p:cNvSpPr/>
            <p:nvPr/>
          </p:nvSpPr>
          <p:spPr>
            <a:xfrm>
              <a:off x="622908" y="5696544"/>
              <a:ext cx="11303340" cy="642551"/>
            </a:xfrm>
            <a:prstGeom prst="rightArrow">
              <a:avLst/>
            </a:prstGeom>
            <a:solidFill>
              <a:schemeClr val="bg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latin typeface="Salesforce Sans"/>
                  <a:cs typeface="Salesforce Sans"/>
                </a:rPr>
                <a:t>time</a:t>
              </a:r>
            </a:p>
          </p:txBody>
        </p:sp>
        <p:grpSp>
          <p:nvGrpSpPr>
            <p:cNvPr id="36" name="Group 35">
              <a:extLst>
                <a:ext uri="{FF2B5EF4-FFF2-40B4-BE49-F238E27FC236}">
                  <a16:creationId xmlns:a16="http://schemas.microsoft.com/office/drawing/2014/main" id="{C8E1811F-8B6E-C44F-BC6D-DD02BEB60DF5}"/>
                </a:ext>
              </a:extLst>
            </p:cNvPr>
            <p:cNvGrpSpPr/>
            <p:nvPr/>
          </p:nvGrpSpPr>
          <p:grpSpPr>
            <a:xfrm>
              <a:off x="1216282" y="5542874"/>
              <a:ext cx="9617505" cy="584775"/>
              <a:chOff x="1265708" y="5461883"/>
              <a:chExt cx="9617505" cy="584775"/>
            </a:xfrm>
          </p:grpSpPr>
          <p:sp>
            <p:nvSpPr>
              <p:cNvPr id="33" name="TextBox 32">
                <a:extLst>
                  <a:ext uri="{FF2B5EF4-FFF2-40B4-BE49-F238E27FC236}">
                    <a16:creationId xmlns:a16="http://schemas.microsoft.com/office/drawing/2014/main" id="{2D3E6011-5FE1-0E4C-8C6A-E02F8AAFCA6A}"/>
                  </a:ext>
                </a:extLst>
              </p:cNvPr>
              <p:cNvSpPr txBox="1"/>
              <p:nvPr/>
            </p:nvSpPr>
            <p:spPr>
              <a:xfrm>
                <a:off x="1265708" y="5461883"/>
                <a:ext cx="2090637" cy="584775"/>
              </a:xfrm>
              <a:prstGeom prst="rect">
                <a:avLst/>
              </a:prstGeom>
              <a:noFill/>
            </p:spPr>
            <p:txBody>
              <a:bodyPr wrap="none" rtlCol="0">
                <a:spAutoFit/>
              </a:bodyPr>
              <a:lstStyle/>
              <a:p>
                <a:pPr algn="ctr">
                  <a:spcBef>
                    <a:spcPts val="300"/>
                  </a:spcBef>
                  <a:spcAft>
                    <a:spcPts val="600"/>
                  </a:spcAft>
                </a:pPr>
                <a:r>
                  <a:rPr lang="en-US" sz="3200" dirty="0">
                    <a:latin typeface="Salesforce Sans"/>
                  </a:rPr>
                  <a:t>beginning</a:t>
                </a:r>
              </a:p>
            </p:txBody>
          </p:sp>
          <p:sp>
            <p:nvSpPr>
              <p:cNvPr id="34" name="TextBox 33">
                <a:extLst>
                  <a:ext uri="{FF2B5EF4-FFF2-40B4-BE49-F238E27FC236}">
                    <a16:creationId xmlns:a16="http://schemas.microsoft.com/office/drawing/2014/main" id="{9C9C6B17-2C33-114F-AE57-0EC23F67FF0D}"/>
                  </a:ext>
                </a:extLst>
              </p:cNvPr>
              <p:cNvSpPr txBox="1"/>
              <p:nvPr/>
            </p:nvSpPr>
            <p:spPr>
              <a:xfrm>
                <a:off x="5465147" y="5461883"/>
                <a:ext cx="1527983" cy="584775"/>
              </a:xfrm>
              <a:prstGeom prst="rect">
                <a:avLst/>
              </a:prstGeom>
              <a:noFill/>
            </p:spPr>
            <p:txBody>
              <a:bodyPr wrap="none" rtlCol="0">
                <a:spAutoFit/>
              </a:bodyPr>
              <a:lstStyle/>
              <a:p>
                <a:pPr algn="ctr">
                  <a:spcBef>
                    <a:spcPts val="300"/>
                  </a:spcBef>
                  <a:spcAft>
                    <a:spcPts val="600"/>
                  </a:spcAft>
                </a:pPr>
                <a:r>
                  <a:rPr lang="en-US" sz="3200" dirty="0">
                    <a:latin typeface="Salesforce Sans"/>
                  </a:rPr>
                  <a:t>middle</a:t>
                </a:r>
              </a:p>
            </p:txBody>
          </p:sp>
          <p:sp>
            <p:nvSpPr>
              <p:cNvPr id="35" name="TextBox 34">
                <a:extLst>
                  <a:ext uri="{FF2B5EF4-FFF2-40B4-BE49-F238E27FC236}">
                    <a16:creationId xmlns:a16="http://schemas.microsoft.com/office/drawing/2014/main" id="{9F28F175-5D9F-A24F-B564-424351E79B3A}"/>
                  </a:ext>
                </a:extLst>
              </p:cNvPr>
              <p:cNvSpPr txBox="1"/>
              <p:nvPr/>
            </p:nvSpPr>
            <p:spPr>
              <a:xfrm>
                <a:off x="9959562" y="5461883"/>
                <a:ext cx="923651" cy="584775"/>
              </a:xfrm>
              <a:prstGeom prst="rect">
                <a:avLst/>
              </a:prstGeom>
              <a:noFill/>
            </p:spPr>
            <p:txBody>
              <a:bodyPr wrap="none" rtlCol="0">
                <a:spAutoFit/>
              </a:bodyPr>
              <a:lstStyle/>
              <a:p>
                <a:pPr algn="ctr">
                  <a:spcBef>
                    <a:spcPts val="300"/>
                  </a:spcBef>
                  <a:spcAft>
                    <a:spcPts val="600"/>
                  </a:spcAft>
                </a:pPr>
                <a:r>
                  <a:rPr lang="en-US" sz="3200" dirty="0">
                    <a:latin typeface="Salesforce Sans"/>
                  </a:rPr>
                  <a:t>end</a:t>
                </a:r>
              </a:p>
            </p:txBody>
          </p:sp>
        </p:grpSp>
      </p:grpSp>
      <p:grpSp>
        <p:nvGrpSpPr>
          <p:cNvPr id="6" name="Group 5">
            <a:extLst>
              <a:ext uri="{FF2B5EF4-FFF2-40B4-BE49-F238E27FC236}">
                <a16:creationId xmlns:a16="http://schemas.microsoft.com/office/drawing/2014/main" id="{1C8A798B-D29C-A349-BF0A-DCDA8FED7840}"/>
              </a:ext>
            </a:extLst>
          </p:cNvPr>
          <p:cNvGrpSpPr/>
          <p:nvPr/>
        </p:nvGrpSpPr>
        <p:grpSpPr>
          <a:xfrm>
            <a:off x="858805" y="2624102"/>
            <a:ext cx="2693484" cy="2289523"/>
            <a:chOff x="858805" y="2624102"/>
            <a:chExt cx="2693484" cy="2289523"/>
          </a:xfrm>
        </p:grpSpPr>
        <p:pic>
          <p:nvPicPr>
            <p:cNvPr id="4" name="Picture 3">
              <a:extLst>
                <a:ext uri="{FF2B5EF4-FFF2-40B4-BE49-F238E27FC236}">
                  <a16:creationId xmlns:a16="http://schemas.microsoft.com/office/drawing/2014/main" id="{F6A2E81D-CD61-3045-8C99-4A564AE80778}"/>
                </a:ext>
              </a:extLst>
            </p:cNvPr>
            <p:cNvPicPr>
              <a:picLocks noChangeAspect="1"/>
            </p:cNvPicPr>
            <p:nvPr/>
          </p:nvPicPr>
          <p:blipFill>
            <a:blip r:embed="rId2"/>
            <a:stretch>
              <a:fillRect/>
            </a:stretch>
          </p:blipFill>
          <p:spPr>
            <a:xfrm>
              <a:off x="1380969" y="2624102"/>
              <a:ext cx="1255585" cy="1465188"/>
            </a:xfrm>
            <a:prstGeom prst="rect">
              <a:avLst/>
            </a:prstGeom>
          </p:spPr>
        </p:pic>
        <p:sp>
          <p:nvSpPr>
            <p:cNvPr id="30" name="TextBox 29">
              <a:extLst>
                <a:ext uri="{FF2B5EF4-FFF2-40B4-BE49-F238E27FC236}">
                  <a16:creationId xmlns:a16="http://schemas.microsoft.com/office/drawing/2014/main" id="{7B1B3A91-8695-2145-B878-0FE4C279963E}"/>
                </a:ext>
              </a:extLst>
            </p:cNvPr>
            <p:cNvSpPr txBox="1"/>
            <p:nvPr/>
          </p:nvSpPr>
          <p:spPr>
            <a:xfrm>
              <a:off x="2606381" y="3473618"/>
              <a:ext cx="774571" cy="369332"/>
            </a:xfrm>
            <a:prstGeom prst="rect">
              <a:avLst/>
            </a:prstGeom>
            <a:noFill/>
          </p:spPr>
          <p:txBody>
            <a:bodyPr wrap="none" rtlCol="0">
              <a:spAutoFit/>
            </a:bodyPr>
            <a:lstStyle/>
            <a:p>
              <a:pPr>
                <a:spcBef>
                  <a:spcPts val="300"/>
                </a:spcBef>
                <a:spcAft>
                  <a:spcPts val="600"/>
                </a:spcAft>
              </a:pPr>
              <a:r>
                <a:rPr lang="en-US" i="1" dirty="0">
                  <a:solidFill>
                    <a:schemeClr val="accent2"/>
                  </a:solidFill>
                  <a:latin typeface="Salesforce Sans"/>
                  <a:cs typeface="Salesforce Sans"/>
                </a:rPr>
                <a:t>'click'</a:t>
              </a:r>
              <a:endParaRPr lang="en-US" i="1" baseline="-25000" dirty="0">
                <a:solidFill>
                  <a:schemeClr val="accent2"/>
                </a:solidFill>
                <a:latin typeface="Salesforce Sans"/>
                <a:cs typeface="Salesforce Sans"/>
              </a:endParaRPr>
            </a:p>
          </p:txBody>
        </p:sp>
        <p:grpSp>
          <p:nvGrpSpPr>
            <p:cNvPr id="26" name="Group 25">
              <a:extLst>
                <a:ext uri="{FF2B5EF4-FFF2-40B4-BE49-F238E27FC236}">
                  <a16:creationId xmlns:a16="http://schemas.microsoft.com/office/drawing/2014/main" id="{2B80758D-9326-FC41-BF82-507094C9231F}"/>
                </a:ext>
              </a:extLst>
            </p:cNvPr>
            <p:cNvGrpSpPr/>
            <p:nvPr/>
          </p:nvGrpSpPr>
          <p:grpSpPr>
            <a:xfrm>
              <a:off x="858805" y="3990295"/>
              <a:ext cx="2693484" cy="923330"/>
              <a:chOff x="3453403" y="1463494"/>
              <a:chExt cx="2693484" cy="923330"/>
            </a:xfrm>
          </p:grpSpPr>
          <p:sp>
            <p:nvSpPr>
              <p:cNvPr id="27" name="TextBox 26">
                <a:extLst>
                  <a:ext uri="{FF2B5EF4-FFF2-40B4-BE49-F238E27FC236}">
                    <a16:creationId xmlns:a16="http://schemas.microsoft.com/office/drawing/2014/main" id="{3FAA0754-0175-7B4F-8471-6F2A4254D9DA}"/>
                  </a:ext>
                </a:extLst>
              </p:cNvPr>
              <p:cNvSpPr txBox="1"/>
              <p:nvPr/>
            </p:nvSpPr>
            <p:spPr>
              <a:xfrm>
                <a:off x="3902659" y="1703070"/>
                <a:ext cx="2244228" cy="400110"/>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user interaction</a:t>
                </a:r>
              </a:p>
            </p:txBody>
          </p:sp>
          <p:sp>
            <p:nvSpPr>
              <p:cNvPr id="39" name="TextBox 38">
                <a:extLst>
                  <a:ext uri="{FF2B5EF4-FFF2-40B4-BE49-F238E27FC236}">
                    <a16:creationId xmlns:a16="http://schemas.microsoft.com/office/drawing/2014/main" id="{5E050A8F-6E2E-1F49-8124-B8F4B4DA9F19}"/>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1</a:t>
                </a:r>
              </a:p>
            </p:txBody>
          </p:sp>
        </p:grpSp>
      </p:grpSp>
      <p:grpSp>
        <p:nvGrpSpPr>
          <p:cNvPr id="10" name="Group 9">
            <a:extLst>
              <a:ext uri="{FF2B5EF4-FFF2-40B4-BE49-F238E27FC236}">
                <a16:creationId xmlns:a16="http://schemas.microsoft.com/office/drawing/2014/main" id="{08EF16C5-2E75-2C40-85BE-EA063E750D39}"/>
              </a:ext>
            </a:extLst>
          </p:cNvPr>
          <p:cNvGrpSpPr/>
          <p:nvPr/>
        </p:nvGrpSpPr>
        <p:grpSpPr>
          <a:xfrm>
            <a:off x="7750983" y="1514565"/>
            <a:ext cx="4175265" cy="3730969"/>
            <a:chOff x="7750983" y="1514565"/>
            <a:chExt cx="4175265" cy="3730969"/>
          </a:xfrm>
        </p:grpSpPr>
        <p:sp>
          <p:nvSpPr>
            <p:cNvPr id="25" name="Rounded Rectangle 24">
              <a:extLst>
                <a:ext uri="{FF2B5EF4-FFF2-40B4-BE49-F238E27FC236}">
                  <a16:creationId xmlns:a16="http://schemas.microsoft.com/office/drawing/2014/main" id="{B545BACC-9640-6247-8644-5B0F5A798329}"/>
                </a:ext>
              </a:extLst>
            </p:cNvPr>
            <p:cNvSpPr/>
            <p:nvPr/>
          </p:nvSpPr>
          <p:spPr>
            <a:xfrm>
              <a:off x="8630092" y="2129327"/>
              <a:ext cx="2961264" cy="1182278"/>
            </a:xfrm>
            <a:prstGeom prst="roundRect">
              <a:avLst>
                <a:gd name="adj" fmla="val 7331"/>
              </a:avLst>
            </a:prstGeom>
            <a:gradFill flip="none" rotWithShape="1">
              <a:gsLst>
                <a:gs pos="10000">
                  <a:schemeClr val="accent1">
                    <a:lumMod val="5000"/>
                    <a:lumOff val="95000"/>
                  </a:schemeClr>
                </a:gs>
                <a:gs pos="88000">
                  <a:srgbClr val="3269A8"/>
                </a:gs>
                <a:gs pos="54000">
                  <a:srgbClr val="4C9BF9"/>
                </a:gs>
                <a:gs pos="100000">
                  <a:srgbClr val="38597F"/>
                </a:gs>
              </a:gsLst>
              <a:lin ang="16200000" scaled="1"/>
              <a:tileRect/>
            </a:grad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Salesforce Sans"/>
                  <a:cs typeface="Salesforce Sans"/>
                </a:rPr>
                <a:t>button</a:t>
              </a:r>
            </a:p>
          </p:txBody>
        </p:sp>
        <p:cxnSp>
          <p:nvCxnSpPr>
            <p:cNvPr id="32" name="Straight Arrow Connector 31">
              <a:extLst>
                <a:ext uri="{FF2B5EF4-FFF2-40B4-BE49-F238E27FC236}">
                  <a16:creationId xmlns:a16="http://schemas.microsoft.com/office/drawing/2014/main" id="{F7207772-6BF5-294D-B7CF-945B8E79EB05}"/>
                </a:ext>
              </a:extLst>
            </p:cNvPr>
            <p:cNvCxnSpPr>
              <a:cxnSpLocks/>
            </p:cNvCxnSpPr>
            <p:nvPr/>
          </p:nvCxnSpPr>
          <p:spPr>
            <a:xfrm>
              <a:off x="7750983" y="1668453"/>
              <a:ext cx="420129"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EBB18A-11B2-F74A-A841-4B0444275FF4}"/>
                </a:ext>
              </a:extLst>
            </p:cNvPr>
            <p:cNvSpPr txBox="1"/>
            <p:nvPr/>
          </p:nvSpPr>
          <p:spPr>
            <a:xfrm>
              <a:off x="8974836" y="1514565"/>
              <a:ext cx="2271776" cy="307777"/>
            </a:xfrm>
            <a:prstGeom prst="rect">
              <a:avLst/>
            </a:prstGeom>
            <a:noFill/>
          </p:spPr>
          <p:txBody>
            <a:bodyPr wrap="none" rtlCol="0" anchor="t">
              <a:spAutoFit/>
            </a:bodyPr>
            <a:lstStyle/>
            <a:p>
              <a:pPr algn="ctr">
                <a:spcBef>
                  <a:spcPts val="300"/>
                </a:spcBef>
                <a:spcAft>
                  <a:spcPts val="600"/>
                </a:spcAft>
              </a:pPr>
              <a:r>
                <a:rPr lang="en-US" sz="1400" dirty="0" err="1">
                  <a:solidFill>
                    <a:schemeClr val="accent2"/>
                  </a:solidFill>
                  <a:latin typeface="Consolas" panose="020B0609020204030204" pitchFamily="49" charset="0"/>
                  <a:cs typeface="Consolas" panose="020B0609020204030204" pitchFamily="49" charset="0"/>
                </a:rPr>
                <a:t>button.state</a:t>
              </a:r>
              <a:r>
                <a:rPr lang="en-US" sz="1400" dirty="0">
                  <a:solidFill>
                    <a:schemeClr val="accent2"/>
                  </a:solidFill>
                  <a:latin typeface="Consolas" panose="020B0609020204030204" pitchFamily="49" charset="0"/>
                  <a:cs typeface="Consolas" panose="020B0609020204030204" pitchFamily="49" charset="0"/>
                </a:rPr>
                <a:t> = "</a:t>
              </a:r>
              <a:r>
                <a:rPr lang="en-US" sz="1400" b="1" dirty="0">
                  <a:solidFill>
                    <a:schemeClr val="accent2"/>
                  </a:solidFill>
                  <a:latin typeface="Consolas" panose="020B0609020204030204" pitchFamily="49" charset="0"/>
                  <a:cs typeface="Consolas" panose="020B0609020204030204" pitchFamily="49" charset="0"/>
                </a:rPr>
                <a:t>down</a:t>
              </a:r>
              <a:r>
                <a:rPr lang="en-US" sz="1400" dirty="0">
                  <a:solidFill>
                    <a:schemeClr val="accent2"/>
                  </a:solidFill>
                  <a:latin typeface="Consolas" panose="020B0609020204030204" pitchFamily="49" charset="0"/>
                  <a:cs typeface="Consolas" panose="020B0609020204030204" pitchFamily="49" charset="0"/>
                </a:rPr>
                <a:t>"</a:t>
              </a:r>
              <a:endParaRPr lang="en-US" sz="1400" baseline="-25000" dirty="0">
                <a:solidFill>
                  <a:schemeClr val="accent2"/>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8C3D515F-11FB-2241-A2F7-B9238D52364A}"/>
                </a:ext>
              </a:extLst>
            </p:cNvPr>
            <p:cNvGrpSpPr/>
            <p:nvPr/>
          </p:nvGrpSpPr>
          <p:grpSpPr>
            <a:xfrm>
              <a:off x="8582980" y="3990295"/>
              <a:ext cx="3343268" cy="1255239"/>
              <a:chOff x="3453403" y="1463494"/>
              <a:chExt cx="3343268" cy="1255239"/>
            </a:xfrm>
          </p:grpSpPr>
          <p:sp>
            <p:nvSpPr>
              <p:cNvPr id="45" name="TextBox 44">
                <a:extLst>
                  <a:ext uri="{FF2B5EF4-FFF2-40B4-BE49-F238E27FC236}">
                    <a16:creationId xmlns:a16="http://schemas.microsoft.com/office/drawing/2014/main" id="{40EBA35F-F779-D248-A2C0-5702E9390F34}"/>
                  </a:ext>
                </a:extLst>
              </p:cNvPr>
              <p:cNvSpPr txBox="1"/>
              <p:nvPr/>
            </p:nvSpPr>
            <p:spPr>
              <a:xfrm>
                <a:off x="3902659" y="1703070"/>
                <a:ext cx="2894012" cy="1015663"/>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creating feedback that system state has changed</a:t>
                </a:r>
              </a:p>
            </p:txBody>
          </p:sp>
          <p:sp>
            <p:nvSpPr>
              <p:cNvPr id="46" name="TextBox 45">
                <a:extLst>
                  <a:ext uri="{FF2B5EF4-FFF2-40B4-BE49-F238E27FC236}">
                    <a16:creationId xmlns:a16="http://schemas.microsoft.com/office/drawing/2014/main" id="{AEE69F4B-195A-D948-AAA5-E3E813F8F487}"/>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3</a:t>
                </a:r>
              </a:p>
            </p:txBody>
          </p:sp>
        </p:grpSp>
      </p:grpSp>
      <p:grpSp>
        <p:nvGrpSpPr>
          <p:cNvPr id="7" name="Group 6">
            <a:extLst>
              <a:ext uri="{FF2B5EF4-FFF2-40B4-BE49-F238E27FC236}">
                <a16:creationId xmlns:a16="http://schemas.microsoft.com/office/drawing/2014/main" id="{1444C4AD-29F9-CB4C-9137-364C55895D4C}"/>
              </a:ext>
            </a:extLst>
          </p:cNvPr>
          <p:cNvGrpSpPr/>
          <p:nvPr/>
        </p:nvGrpSpPr>
        <p:grpSpPr>
          <a:xfrm>
            <a:off x="3859961" y="1514565"/>
            <a:ext cx="3864564" cy="3408563"/>
            <a:chOff x="3859961" y="1514565"/>
            <a:chExt cx="3864564" cy="3408563"/>
          </a:xfrm>
        </p:grpSpPr>
        <p:sp>
          <p:nvSpPr>
            <p:cNvPr id="22" name="TextBox 21">
              <a:extLst>
                <a:ext uri="{FF2B5EF4-FFF2-40B4-BE49-F238E27FC236}">
                  <a16:creationId xmlns:a16="http://schemas.microsoft.com/office/drawing/2014/main" id="{44A7A2D1-FCA2-B348-AF30-126C406F964A}"/>
                </a:ext>
              </a:extLst>
            </p:cNvPr>
            <p:cNvSpPr txBox="1"/>
            <p:nvPr/>
          </p:nvSpPr>
          <p:spPr>
            <a:xfrm>
              <a:off x="4458887" y="1514565"/>
              <a:ext cx="3265638" cy="2593018"/>
            </a:xfrm>
            <a:prstGeom prst="rect">
              <a:avLst/>
            </a:prstGeom>
            <a:noFill/>
          </p:spPr>
          <p:txBody>
            <a:bodyPr wrap="none" rtlCol="0" anchor="t">
              <a:spAutoFit/>
            </a:bodyPr>
            <a:lstStyle/>
            <a:p>
              <a:pPr>
                <a:spcBef>
                  <a:spcPts val="300"/>
                </a:spcBef>
              </a:pPr>
              <a:r>
                <a:rPr lang="en-US" sz="1400" dirty="0" err="1">
                  <a:solidFill>
                    <a:schemeClr val="accent2"/>
                  </a:solidFill>
                  <a:latin typeface="Consolas" panose="020B0609020204030204" pitchFamily="49" charset="0"/>
                  <a:cs typeface="Consolas" panose="020B0609020204030204" pitchFamily="49" charset="0"/>
                </a:rPr>
                <a:t>button.onClick</a:t>
              </a:r>
              <a:r>
                <a:rPr lang="en-US" sz="1400" dirty="0">
                  <a:solidFill>
                    <a:schemeClr val="accent2"/>
                  </a:solidFill>
                  <a:latin typeface="Consolas" panose="020B0609020204030204" pitchFamily="49" charset="0"/>
                  <a:cs typeface="Consolas" panose="020B0609020204030204" pitchFamily="49" charset="0"/>
                </a:rPr>
                <a:t> = function()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if (</a:t>
              </a:r>
              <a:r>
                <a:rPr lang="en-US" sz="1400" dirty="0" err="1">
                  <a:solidFill>
                    <a:schemeClr val="accent2"/>
                  </a:solidFill>
                  <a:latin typeface="Consolas" panose="020B0609020204030204" pitchFamily="49" charset="0"/>
                  <a:cs typeface="Consolas" panose="020B0609020204030204" pitchFamily="49" charset="0"/>
                </a:rPr>
                <a:t>this.state</a:t>
              </a:r>
              <a:r>
                <a:rPr lang="en-US" sz="1400" dirty="0">
                  <a:solidFill>
                    <a:schemeClr val="accent2"/>
                  </a:solidFill>
                  <a:latin typeface="Consolas" panose="020B0609020204030204" pitchFamily="49" charset="0"/>
                  <a:cs typeface="Consolas" panose="020B0609020204030204" pitchFamily="49" charset="0"/>
                </a:rPr>
                <a:t> == "up")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a:t>
              </a:r>
              <a:r>
                <a:rPr lang="en-US" sz="1400" dirty="0" err="1">
                  <a:solidFill>
                    <a:schemeClr val="accent2"/>
                  </a:solidFill>
                  <a:latin typeface="Consolas" panose="020B0609020204030204" pitchFamily="49" charset="0"/>
                  <a:cs typeface="Consolas" panose="020B0609020204030204" pitchFamily="49" charset="0"/>
                </a:rPr>
                <a:t>this.state</a:t>
              </a:r>
              <a:r>
                <a:rPr lang="en-US" sz="1400" dirty="0">
                  <a:solidFill>
                    <a:schemeClr val="accent2"/>
                  </a:solidFill>
                  <a:latin typeface="Consolas" panose="020B0609020204030204" pitchFamily="49" charset="0"/>
                  <a:cs typeface="Consolas" panose="020B0609020204030204" pitchFamily="49" charset="0"/>
                </a:rPr>
                <a:t> = "down";</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a:t>
              </a:r>
              <a:r>
                <a:rPr lang="en-US" sz="1400" dirty="0" err="1">
                  <a:solidFill>
                    <a:schemeClr val="accent2"/>
                  </a:solidFill>
                  <a:latin typeface="Consolas" panose="020B0609020204030204" pitchFamily="49" charset="0"/>
                  <a:cs typeface="Consolas" panose="020B0609020204030204" pitchFamily="49" charset="0"/>
                </a:rPr>
                <a:t>drawButton</a:t>
              </a:r>
              <a:r>
                <a:rPr lang="en-US" sz="1400" dirty="0">
                  <a:solidFill>
                    <a:schemeClr val="accent2"/>
                  </a:solidFill>
                  <a:latin typeface="Consolas" panose="020B0609020204030204" pitchFamily="49" charset="0"/>
                  <a:cs typeface="Consolas" panose="020B0609020204030204" pitchFamily="49" charset="0"/>
                </a:rPr>
                <a:t>(down);</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if (</a:t>
              </a:r>
              <a:r>
                <a:rPr lang="en-US" sz="1400" dirty="0" err="1">
                  <a:solidFill>
                    <a:schemeClr val="accent2"/>
                  </a:solidFill>
                  <a:latin typeface="Consolas" panose="020B0609020204030204" pitchFamily="49" charset="0"/>
                  <a:cs typeface="Consolas" panose="020B0609020204030204" pitchFamily="49" charset="0"/>
                </a:rPr>
                <a:t>this.state</a:t>
              </a:r>
              <a:r>
                <a:rPr lang="en-US" sz="1400" dirty="0">
                  <a:solidFill>
                    <a:schemeClr val="accent2"/>
                  </a:solidFill>
                  <a:latin typeface="Consolas" panose="020B0609020204030204" pitchFamily="49" charset="0"/>
                  <a:cs typeface="Consolas" panose="020B0609020204030204" pitchFamily="49" charset="0"/>
                </a:rPr>
                <a:t> == "down")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a:t>
              </a:r>
              <a:r>
                <a:rPr lang="en-US" sz="1400" dirty="0" err="1">
                  <a:solidFill>
                    <a:schemeClr val="accent2"/>
                  </a:solidFill>
                  <a:latin typeface="Consolas" panose="020B0609020204030204" pitchFamily="49" charset="0"/>
                  <a:cs typeface="Consolas" panose="020B0609020204030204" pitchFamily="49" charset="0"/>
                </a:rPr>
                <a:t>this.state</a:t>
              </a:r>
              <a:r>
                <a:rPr lang="en-US" sz="1400" dirty="0">
                  <a:solidFill>
                    <a:schemeClr val="accent2"/>
                  </a:solidFill>
                  <a:latin typeface="Consolas" panose="020B0609020204030204" pitchFamily="49" charset="0"/>
                  <a:cs typeface="Consolas" panose="020B0609020204030204" pitchFamily="49" charset="0"/>
                </a:rPr>
                <a:t> = "up";</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        </a:t>
              </a:r>
              <a:r>
                <a:rPr lang="en-US" sz="1400" dirty="0" err="1">
                  <a:solidFill>
                    <a:schemeClr val="accent2"/>
                  </a:solidFill>
                  <a:latin typeface="Consolas" panose="020B0609020204030204" pitchFamily="49" charset="0"/>
                  <a:cs typeface="Consolas" panose="020B0609020204030204" pitchFamily="49" charset="0"/>
                </a:rPr>
                <a:t>drawButton</a:t>
              </a:r>
              <a:r>
                <a:rPr lang="en-US" sz="1400" dirty="0">
                  <a:solidFill>
                    <a:schemeClr val="accent2"/>
                  </a:solidFill>
                  <a:latin typeface="Consolas" panose="020B0609020204030204" pitchFamily="49" charset="0"/>
                  <a:cs typeface="Consolas" panose="020B0609020204030204" pitchFamily="49" charset="0"/>
                </a:rPr>
                <a:t>(</a:t>
              </a:r>
              <a:r>
                <a:rPr lang="en-US" sz="1400">
                  <a:solidFill>
                    <a:schemeClr val="accent2"/>
                  </a:solidFill>
                  <a:latin typeface="Consolas" panose="020B0609020204030204" pitchFamily="49" charset="0"/>
                  <a:cs typeface="Consolas" panose="020B0609020204030204" pitchFamily="49" charset="0"/>
                </a:rPr>
                <a:t>up);</a:t>
              </a:r>
              <a:endParaRPr lang="en-US" sz="1400" dirty="0">
                <a:solidFill>
                  <a:schemeClr val="accent2"/>
                </a:solidFill>
                <a:latin typeface="Consolas" panose="020B0609020204030204" pitchFamily="49" charset="0"/>
                <a:cs typeface="Consolas" panose="020B0609020204030204" pitchFamily="49" charset="0"/>
              </a:endParaRPr>
            </a:p>
            <a:p>
              <a:pPr>
                <a:spcBef>
                  <a:spcPts val="300"/>
                </a:spcBef>
              </a:pPr>
              <a:r>
                <a:rPr lang="en-US" sz="1400" dirty="0">
                  <a:solidFill>
                    <a:schemeClr val="accent2"/>
                  </a:solidFill>
                  <a:latin typeface="Consolas" panose="020B0609020204030204" pitchFamily="49" charset="0"/>
                  <a:cs typeface="Consolas" panose="020B0609020204030204" pitchFamily="49" charset="0"/>
                </a:rPr>
                <a:t>    }</a:t>
              </a:r>
            </a:p>
            <a:p>
              <a:pPr>
                <a:spcBef>
                  <a:spcPts val="300"/>
                </a:spcBef>
              </a:pPr>
              <a:r>
                <a:rPr lang="en-US" sz="1400" dirty="0">
                  <a:solidFill>
                    <a:schemeClr val="accent2"/>
                  </a:solidFill>
                  <a:latin typeface="Consolas" panose="020B0609020204030204" pitchFamily="49" charset="0"/>
                  <a:cs typeface="Consolas" panose="020B0609020204030204" pitchFamily="49" charset="0"/>
                </a:rPr>
                <a:t>}</a:t>
              </a:r>
            </a:p>
          </p:txBody>
        </p:sp>
        <p:grpSp>
          <p:nvGrpSpPr>
            <p:cNvPr id="40" name="Group 39">
              <a:extLst>
                <a:ext uri="{FF2B5EF4-FFF2-40B4-BE49-F238E27FC236}">
                  <a16:creationId xmlns:a16="http://schemas.microsoft.com/office/drawing/2014/main" id="{0951F5AF-2DD3-5047-BDBB-CB0DBA3E8614}"/>
                </a:ext>
              </a:extLst>
            </p:cNvPr>
            <p:cNvGrpSpPr/>
            <p:nvPr/>
          </p:nvGrpSpPr>
          <p:grpSpPr>
            <a:xfrm>
              <a:off x="4333573" y="3999798"/>
              <a:ext cx="3343268" cy="923330"/>
              <a:chOff x="3453403" y="1463494"/>
              <a:chExt cx="3343268" cy="923330"/>
            </a:xfrm>
          </p:grpSpPr>
          <p:sp>
            <p:nvSpPr>
              <p:cNvPr id="41" name="TextBox 40">
                <a:extLst>
                  <a:ext uri="{FF2B5EF4-FFF2-40B4-BE49-F238E27FC236}">
                    <a16:creationId xmlns:a16="http://schemas.microsoft.com/office/drawing/2014/main" id="{E415CC31-A637-2149-92FD-980FA040C131}"/>
                  </a:ext>
                </a:extLst>
              </p:cNvPr>
              <p:cNvSpPr txBox="1"/>
              <p:nvPr/>
            </p:nvSpPr>
            <p:spPr>
              <a:xfrm>
                <a:off x="3902659" y="1703070"/>
                <a:ext cx="2894012" cy="400110"/>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changes system state</a:t>
                </a:r>
              </a:p>
            </p:txBody>
          </p:sp>
          <p:sp>
            <p:nvSpPr>
              <p:cNvPr id="42" name="TextBox 41">
                <a:extLst>
                  <a:ext uri="{FF2B5EF4-FFF2-40B4-BE49-F238E27FC236}">
                    <a16:creationId xmlns:a16="http://schemas.microsoft.com/office/drawing/2014/main" id="{EE826357-21D0-CD4D-A353-D045118FEC43}"/>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2</a:t>
                </a:r>
              </a:p>
            </p:txBody>
          </p:sp>
        </p:grpSp>
        <p:cxnSp>
          <p:nvCxnSpPr>
            <p:cNvPr id="47" name="Straight Arrow Connector 46">
              <a:extLst>
                <a:ext uri="{FF2B5EF4-FFF2-40B4-BE49-F238E27FC236}">
                  <a16:creationId xmlns:a16="http://schemas.microsoft.com/office/drawing/2014/main" id="{42C49825-7E7F-3740-B73E-527113143C61}"/>
                </a:ext>
              </a:extLst>
            </p:cNvPr>
            <p:cNvCxnSpPr>
              <a:cxnSpLocks/>
            </p:cNvCxnSpPr>
            <p:nvPr/>
          </p:nvCxnSpPr>
          <p:spPr>
            <a:xfrm>
              <a:off x="3859961" y="1668453"/>
              <a:ext cx="420129"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3185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256E2075-BB55-5A46-A144-AF56E70988D2}"/>
              </a:ext>
            </a:extLst>
          </p:cNvPr>
          <p:cNvSpPr>
            <a:spLocks noGrp="1"/>
          </p:cNvSpPr>
          <p:nvPr>
            <p:ph type="title"/>
          </p:nvPr>
        </p:nvSpPr>
        <p:spPr>
          <a:xfrm>
            <a:off x="571503" y="63500"/>
            <a:ext cx="11045825" cy="990600"/>
          </a:xfrm>
        </p:spPr>
        <p:txBody>
          <a:bodyPr/>
          <a:lstStyle/>
          <a:p>
            <a:r>
              <a:rPr lang="en-US" b="1" dirty="0"/>
              <a:t>Interaction Model is a Story</a:t>
            </a:r>
          </a:p>
        </p:txBody>
      </p:sp>
      <p:sp>
        <p:nvSpPr>
          <p:cNvPr id="60" name="TextBox 59">
            <a:extLst>
              <a:ext uri="{FF2B5EF4-FFF2-40B4-BE49-F238E27FC236}">
                <a16:creationId xmlns:a16="http://schemas.microsoft.com/office/drawing/2014/main" id="{2B68BB2E-7CF1-A14D-81D9-D0CC47B994B9}"/>
              </a:ext>
            </a:extLst>
          </p:cNvPr>
          <p:cNvSpPr txBox="1"/>
          <p:nvPr/>
        </p:nvSpPr>
        <p:spPr>
          <a:xfrm>
            <a:off x="742107" y="2119731"/>
            <a:ext cx="2964832" cy="3131627"/>
          </a:xfrm>
          <a:prstGeom prst="rect">
            <a:avLst/>
          </a:prstGeom>
          <a:noFill/>
        </p:spPr>
        <p:txBody>
          <a:bodyPr wrap="square" rtlCol="0">
            <a:spAutoFit/>
          </a:bodyPr>
          <a:lstStyle/>
          <a:p>
            <a:pPr marL="457200" indent="-457200">
              <a:spcBef>
                <a:spcPts val="300"/>
              </a:spcBef>
              <a:spcAft>
                <a:spcPts val="600"/>
              </a:spcAft>
              <a:buFont typeface="+mj-lt"/>
              <a:buAutoNum type="arabicPeriod"/>
            </a:pPr>
            <a:r>
              <a:rPr lang="en-US" sz="2000" dirty="0">
                <a:solidFill>
                  <a:schemeClr val="accent2"/>
                </a:solidFill>
                <a:latin typeface="Salesforce Sans"/>
                <a:cs typeface="Salesforce Sans"/>
              </a:rPr>
              <a:t>Go to Salesforce Mobile App</a:t>
            </a:r>
          </a:p>
          <a:p>
            <a:pPr marL="457200" indent="-457200">
              <a:spcBef>
                <a:spcPts val="300"/>
              </a:spcBef>
              <a:spcAft>
                <a:spcPts val="600"/>
              </a:spcAft>
              <a:buFont typeface="+mj-lt"/>
              <a:buAutoNum type="arabicPeriod"/>
            </a:pPr>
            <a:r>
              <a:rPr lang="en-US" sz="2000" dirty="0">
                <a:solidFill>
                  <a:schemeClr val="accent2"/>
                </a:solidFill>
                <a:latin typeface="Salesforce Sans"/>
                <a:cs typeface="Salesforce Sans"/>
              </a:rPr>
              <a:t>View my leads</a:t>
            </a:r>
          </a:p>
          <a:p>
            <a:pPr marL="457200" indent="-457200">
              <a:spcBef>
                <a:spcPts val="300"/>
              </a:spcBef>
              <a:spcAft>
                <a:spcPts val="600"/>
              </a:spcAft>
              <a:buFont typeface="+mj-lt"/>
              <a:buAutoNum type="arabicPeriod"/>
            </a:pPr>
            <a:r>
              <a:rPr lang="en-US" sz="2000" dirty="0">
                <a:solidFill>
                  <a:schemeClr val="accent2"/>
                </a:solidFill>
                <a:latin typeface="Salesforce Sans"/>
                <a:cs typeface="Salesforce Sans"/>
              </a:rPr>
              <a:t>Select a lead</a:t>
            </a:r>
          </a:p>
          <a:p>
            <a:pPr marL="457200" indent="-457200">
              <a:spcBef>
                <a:spcPts val="300"/>
              </a:spcBef>
              <a:spcAft>
                <a:spcPts val="600"/>
              </a:spcAft>
              <a:buFont typeface="+mj-lt"/>
              <a:buAutoNum type="arabicPeriod"/>
            </a:pPr>
            <a:r>
              <a:rPr lang="en-US" sz="2000" dirty="0">
                <a:solidFill>
                  <a:schemeClr val="accent2"/>
                </a:solidFill>
                <a:latin typeface="Salesforce Sans"/>
                <a:cs typeface="Salesforce Sans"/>
              </a:rPr>
              <a:t>Convert the lead</a:t>
            </a:r>
          </a:p>
          <a:p>
            <a:pPr marL="457200" indent="-457200">
              <a:spcBef>
                <a:spcPts val="300"/>
              </a:spcBef>
              <a:spcAft>
                <a:spcPts val="600"/>
              </a:spcAft>
              <a:buFont typeface="+mj-lt"/>
              <a:buAutoNum type="arabicPeriod"/>
            </a:pPr>
            <a:r>
              <a:rPr lang="en-US" sz="2000" dirty="0">
                <a:solidFill>
                  <a:schemeClr val="accent2"/>
                </a:solidFill>
                <a:latin typeface="Salesforce Sans"/>
                <a:cs typeface="Salesforce Sans"/>
              </a:rPr>
              <a:t>Save my changes</a:t>
            </a:r>
          </a:p>
          <a:p>
            <a:pPr marL="457200" indent="-457200">
              <a:spcBef>
                <a:spcPts val="300"/>
              </a:spcBef>
              <a:spcAft>
                <a:spcPts val="600"/>
              </a:spcAft>
              <a:buFont typeface="+mj-lt"/>
              <a:buAutoNum type="arabicPeriod"/>
            </a:pPr>
            <a:r>
              <a:rPr lang="en-US" sz="2000" dirty="0">
                <a:solidFill>
                  <a:schemeClr val="accent2"/>
                </a:solidFill>
                <a:latin typeface="Salesforce Sans"/>
                <a:cs typeface="Salesforce Sans"/>
              </a:rPr>
              <a:t>Be confident the change is recorded</a:t>
            </a:r>
          </a:p>
        </p:txBody>
      </p:sp>
      <p:grpSp>
        <p:nvGrpSpPr>
          <p:cNvPr id="65" name="Group 64">
            <a:extLst>
              <a:ext uri="{FF2B5EF4-FFF2-40B4-BE49-F238E27FC236}">
                <a16:creationId xmlns:a16="http://schemas.microsoft.com/office/drawing/2014/main" id="{4D58056F-EE06-7341-ABA2-760BCFC85E13}"/>
              </a:ext>
            </a:extLst>
          </p:cNvPr>
          <p:cNvGrpSpPr/>
          <p:nvPr/>
        </p:nvGrpSpPr>
        <p:grpSpPr>
          <a:xfrm>
            <a:off x="4784713" y="1111958"/>
            <a:ext cx="6926380" cy="5147174"/>
            <a:chOff x="4784713" y="1111958"/>
            <a:chExt cx="6926380" cy="5147174"/>
          </a:xfrm>
        </p:grpSpPr>
        <p:pic>
          <p:nvPicPr>
            <p:cNvPr id="6" name="Picture 5">
              <a:extLst>
                <a:ext uri="{FF2B5EF4-FFF2-40B4-BE49-F238E27FC236}">
                  <a16:creationId xmlns:a16="http://schemas.microsoft.com/office/drawing/2014/main" id="{1A890867-CF77-C14B-9CE7-2286FA774157}"/>
                </a:ext>
              </a:extLst>
            </p:cNvPr>
            <p:cNvPicPr>
              <a:picLocks noChangeAspect="1"/>
            </p:cNvPicPr>
            <p:nvPr/>
          </p:nvPicPr>
          <p:blipFill>
            <a:blip r:embed="rId2"/>
            <a:stretch>
              <a:fillRect/>
            </a:stretch>
          </p:blipFill>
          <p:spPr>
            <a:xfrm>
              <a:off x="5491348" y="1462719"/>
              <a:ext cx="1097280" cy="1947672"/>
            </a:xfrm>
            <a:prstGeom prst="rect">
              <a:avLst/>
            </a:prstGeom>
            <a:ln w="6350">
              <a:solidFill>
                <a:schemeClr val="bg1">
                  <a:lumMod val="75000"/>
                </a:schemeClr>
              </a:solidFill>
            </a:ln>
            <a:effectLst>
              <a:outerShdw blurRad="50800" dist="50800" dir="2700000" algn="tl" rotWithShape="0">
                <a:schemeClr val="tx1">
                  <a:lumMod val="75000"/>
                  <a:alpha val="40000"/>
                </a:schemeClr>
              </a:outerShdw>
            </a:effectLst>
          </p:spPr>
        </p:pic>
        <p:pic>
          <p:nvPicPr>
            <p:cNvPr id="18" name="Picture 17">
              <a:extLst>
                <a:ext uri="{FF2B5EF4-FFF2-40B4-BE49-F238E27FC236}">
                  <a16:creationId xmlns:a16="http://schemas.microsoft.com/office/drawing/2014/main" id="{4E67D96C-0504-1846-B80D-B62BCCEEEA1A}"/>
                </a:ext>
              </a:extLst>
            </p:cNvPr>
            <p:cNvPicPr>
              <a:picLocks noChangeAspect="1"/>
            </p:cNvPicPr>
            <p:nvPr/>
          </p:nvPicPr>
          <p:blipFill>
            <a:blip r:embed="rId3"/>
            <a:stretch>
              <a:fillRect/>
            </a:stretch>
          </p:blipFill>
          <p:spPr>
            <a:xfrm>
              <a:off x="5491348" y="3989603"/>
              <a:ext cx="1097280" cy="1947672"/>
            </a:xfrm>
            <a:prstGeom prst="rect">
              <a:avLst/>
            </a:prstGeom>
            <a:ln w="6350">
              <a:solidFill>
                <a:schemeClr val="bg1">
                  <a:lumMod val="75000"/>
                </a:schemeClr>
              </a:solidFill>
            </a:ln>
            <a:effectLst>
              <a:outerShdw blurRad="50800" dist="50800" dir="2700000" algn="tl" rotWithShape="0">
                <a:schemeClr val="tx1">
                  <a:lumMod val="75000"/>
                  <a:alpha val="40000"/>
                </a:schemeClr>
              </a:outerShdw>
            </a:effectLst>
          </p:spPr>
        </p:pic>
        <p:pic>
          <p:nvPicPr>
            <p:cNvPr id="31" name="Picture 30">
              <a:extLst>
                <a:ext uri="{FF2B5EF4-FFF2-40B4-BE49-F238E27FC236}">
                  <a16:creationId xmlns:a16="http://schemas.microsoft.com/office/drawing/2014/main" id="{7C6307DC-9F87-E143-AA85-0C7CD29618C8}"/>
                </a:ext>
              </a:extLst>
            </p:cNvPr>
            <p:cNvPicPr>
              <a:picLocks noChangeAspect="1"/>
            </p:cNvPicPr>
            <p:nvPr/>
          </p:nvPicPr>
          <p:blipFill>
            <a:blip r:embed="rId4"/>
            <a:stretch>
              <a:fillRect/>
            </a:stretch>
          </p:blipFill>
          <p:spPr>
            <a:xfrm>
              <a:off x="8931204" y="1462719"/>
              <a:ext cx="1097280" cy="1947672"/>
            </a:xfrm>
            <a:prstGeom prst="rect">
              <a:avLst/>
            </a:prstGeom>
            <a:ln w="6350">
              <a:solidFill>
                <a:schemeClr val="bg1">
                  <a:lumMod val="75000"/>
                </a:schemeClr>
              </a:solidFill>
            </a:ln>
            <a:effectLst>
              <a:outerShdw blurRad="50800" dist="50800" dir="2700000" algn="tl" rotWithShape="0">
                <a:schemeClr val="tx1">
                  <a:lumMod val="75000"/>
                  <a:alpha val="40000"/>
                </a:schemeClr>
              </a:outerShdw>
            </a:effectLst>
          </p:spPr>
        </p:pic>
        <p:pic>
          <p:nvPicPr>
            <p:cNvPr id="49" name="Picture 48">
              <a:extLst>
                <a:ext uri="{FF2B5EF4-FFF2-40B4-BE49-F238E27FC236}">
                  <a16:creationId xmlns:a16="http://schemas.microsoft.com/office/drawing/2014/main" id="{3ED49190-7CC3-3F44-926B-A4697BC5E980}"/>
                </a:ext>
              </a:extLst>
            </p:cNvPr>
            <p:cNvPicPr>
              <a:picLocks noChangeAspect="1"/>
            </p:cNvPicPr>
            <p:nvPr/>
          </p:nvPicPr>
          <p:blipFill>
            <a:blip r:embed="rId5"/>
            <a:stretch>
              <a:fillRect/>
            </a:stretch>
          </p:blipFill>
          <p:spPr>
            <a:xfrm>
              <a:off x="10613813" y="2515868"/>
              <a:ext cx="1097280" cy="1947672"/>
            </a:xfrm>
            <a:prstGeom prst="rect">
              <a:avLst/>
            </a:prstGeom>
            <a:ln w="6350">
              <a:solidFill>
                <a:schemeClr val="bg1">
                  <a:lumMod val="75000"/>
                </a:schemeClr>
              </a:solidFill>
            </a:ln>
            <a:effectLst>
              <a:outerShdw blurRad="50800" dist="50800" dir="2700000" algn="tl" rotWithShape="0">
                <a:schemeClr val="tx1">
                  <a:lumMod val="75000"/>
                  <a:alpha val="40000"/>
                </a:schemeClr>
              </a:outerShdw>
            </a:effectLst>
          </p:spPr>
        </p:pic>
        <p:pic>
          <p:nvPicPr>
            <p:cNvPr id="51" name="Picture 50">
              <a:extLst>
                <a:ext uri="{FF2B5EF4-FFF2-40B4-BE49-F238E27FC236}">
                  <a16:creationId xmlns:a16="http://schemas.microsoft.com/office/drawing/2014/main" id="{E304266F-148E-334E-BF36-A85D345141CE}"/>
                </a:ext>
              </a:extLst>
            </p:cNvPr>
            <p:cNvPicPr>
              <a:picLocks noChangeAspect="1"/>
            </p:cNvPicPr>
            <p:nvPr/>
          </p:nvPicPr>
          <p:blipFill>
            <a:blip r:embed="rId6"/>
            <a:stretch>
              <a:fillRect/>
            </a:stretch>
          </p:blipFill>
          <p:spPr>
            <a:xfrm>
              <a:off x="8931204" y="3977638"/>
              <a:ext cx="1097280" cy="1947672"/>
            </a:xfrm>
            <a:prstGeom prst="rect">
              <a:avLst/>
            </a:prstGeom>
            <a:ln w="6350">
              <a:solidFill>
                <a:schemeClr val="bg1">
                  <a:lumMod val="75000"/>
                </a:schemeClr>
              </a:solidFill>
            </a:ln>
            <a:effectLst>
              <a:outerShdw blurRad="50800" dist="50800" dir="2700000" algn="tl" rotWithShape="0">
                <a:schemeClr val="tx1">
                  <a:lumMod val="75000"/>
                  <a:alpha val="40000"/>
                </a:schemeClr>
              </a:outerShdw>
            </a:effectLst>
          </p:spPr>
        </p:pic>
        <p:pic>
          <p:nvPicPr>
            <p:cNvPr id="59" name="Picture 58">
              <a:extLst>
                <a:ext uri="{FF2B5EF4-FFF2-40B4-BE49-F238E27FC236}">
                  <a16:creationId xmlns:a16="http://schemas.microsoft.com/office/drawing/2014/main" id="{BE2395AA-10AA-D248-B006-19674CEB9E8C}"/>
                </a:ext>
              </a:extLst>
            </p:cNvPr>
            <p:cNvPicPr>
              <a:picLocks noChangeAspect="1"/>
            </p:cNvPicPr>
            <p:nvPr/>
          </p:nvPicPr>
          <p:blipFill>
            <a:blip r:embed="rId7"/>
            <a:stretch>
              <a:fillRect/>
            </a:stretch>
          </p:blipFill>
          <p:spPr>
            <a:xfrm>
              <a:off x="7229937" y="1450428"/>
              <a:ext cx="1097280" cy="4486847"/>
            </a:xfrm>
            <a:prstGeom prst="rect">
              <a:avLst/>
            </a:prstGeom>
            <a:ln w="6350">
              <a:solidFill>
                <a:schemeClr val="bg1">
                  <a:lumMod val="75000"/>
                </a:schemeClr>
              </a:solidFill>
            </a:ln>
            <a:effectLst>
              <a:outerShdw blurRad="50800" dist="50800" dir="2700000" algn="tl" rotWithShape="0">
                <a:schemeClr val="tx1">
                  <a:lumMod val="75000"/>
                  <a:alpha val="40000"/>
                </a:schemeClr>
              </a:outerShdw>
            </a:effectLst>
          </p:spPr>
        </p:pic>
        <p:cxnSp>
          <p:nvCxnSpPr>
            <p:cNvPr id="61" name="Straight Connector 60">
              <a:extLst>
                <a:ext uri="{FF2B5EF4-FFF2-40B4-BE49-F238E27FC236}">
                  <a16:creationId xmlns:a16="http://schemas.microsoft.com/office/drawing/2014/main" id="{D838E365-8514-1942-8498-0104310DAA2E}"/>
                </a:ext>
              </a:extLst>
            </p:cNvPr>
            <p:cNvCxnSpPr>
              <a:cxnSpLocks/>
            </p:cNvCxnSpPr>
            <p:nvPr/>
          </p:nvCxnSpPr>
          <p:spPr>
            <a:xfrm>
              <a:off x="4784713" y="1111958"/>
              <a:ext cx="0" cy="5147174"/>
            </a:xfrm>
            <a:prstGeom prst="line">
              <a:avLst/>
            </a:prstGeom>
            <a:ln w="6350" cmpd="sng">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7A42F3C3-9B5F-C240-9638-978586246618}"/>
                </a:ext>
              </a:extLst>
            </p:cNvPr>
            <p:cNvCxnSpPr>
              <a:cxnSpLocks/>
              <a:stCxn id="18" idx="3"/>
              <a:endCxn id="59" idx="1"/>
            </p:cNvCxnSpPr>
            <p:nvPr/>
          </p:nvCxnSpPr>
          <p:spPr>
            <a:xfrm flipV="1">
              <a:off x="6588628" y="3693852"/>
              <a:ext cx="641309" cy="1269587"/>
            </a:xfrm>
            <a:prstGeom prst="bentConnector3">
              <a:avLst>
                <a:gd name="adj1" fmla="val 50000"/>
              </a:avLst>
            </a:prstGeom>
            <a:ln w="9525" cmpd="sng">
              <a:solidFill>
                <a:schemeClr val="accent6"/>
              </a:solidFill>
              <a:headEnd type="none" w="med" len="med"/>
              <a:tailEnd type="stealth"/>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18700EEA-8407-C842-9A05-0D96F65D6CE3}"/>
                </a:ext>
              </a:extLst>
            </p:cNvPr>
            <p:cNvCxnSpPr>
              <a:cxnSpLocks/>
              <a:stCxn id="59" idx="3"/>
              <a:endCxn id="31" idx="1"/>
            </p:cNvCxnSpPr>
            <p:nvPr/>
          </p:nvCxnSpPr>
          <p:spPr>
            <a:xfrm flipV="1">
              <a:off x="8327217" y="2436555"/>
              <a:ext cx="603987" cy="1257297"/>
            </a:xfrm>
            <a:prstGeom prst="bentConnector3">
              <a:avLst>
                <a:gd name="adj1" fmla="val 50000"/>
              </a:avLst>
            </a:prstGeom>
            <a:ln w="9525" cmpd="sng">
              <a:solidFill>
                <a:schemeClr val="accent6"/>
              </a:solidFill>
              <a:headEnd type="none" w="med" len="med"/>
              <a:tailEnd type="stealth"/>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C20D2841-6C97-674C-8451-E30E6C2DA1AB}"/>
                </a:ext>
              </a:extLst>
            </p:cNvPr>
            <p:cNvCxnSpPr>
              <a:cxnSpLocks/>
              <a:stCxn id="51" idx="3"/>
              <a:endCxn id="49" idx="2"/>
            </p:cNvCxnSpPr>
            <p:nvPr/>
          </p:nvCxnSpPr>
          <p:spPr>
            <a:xfrm flipV="1">
              <a:off x="10028484" y="4463540"/>
              <a:ext cx="1133969" cy="487934"/>
            </a:xfrm>
            <a:prstGeom prst="bentConnector2">
              <a:avLst/>
            </a:prstGeom>
            <a:ln w="9525" cmpd="sng">
              <a:solidFill>
                <a:schemeClr val="accent6"/>
              </a:solidFill>
              <a:headEnd type="none" w="med" len="med"/>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2BB1113-F84D-8246-AC0D-EAC92BC335EF}"/>
                </a:ext>
              </a:extLst>
            </p:cNvPr>
            <p:cNvCxnSpPr>
              <a:stCxn id="6" idx="2"/>
              <a:endCxn id="18" idx="0"/>
            </p:cNvCxnSpPr>
            <p:nvPr/>
          </p:nvCxnSpPr>
          <p:spPr>
            <a:xfrm>
              <a:off x="6039988" y="3410391"/>
              <a:ext cx="0" cy="579212"/>
            </a:xfrm>
            <a:prstGeom prst="straightConnector1">
              <a:avLst/>
            </a:prstGeom>
            <a:ln w="9525" cmpd="sng">
              <a:solidFill>
                <a:schemeClr val="accent6"/>
              </a:solidFill>
              <a:headEnd type="none" w="med" len="med"/>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2C41ACA-CBF8-6848-ABD2-E968E5F182DF}"/>
                </a:ext>
              </a:extLst>
            </p:cNvPr>
            <p:cNvCxnSpPr>
              <a:cxnSpLocks/>
              <a:stCxn id="31" idx="2"/>
              <a:endCxn id="51" idx="0"/>
            </p:cNvCxnSpPr>
            <p:nvPr/>
          </p:nvCxnSpPr>
          <p:spPr>
            <a:xfrm>
              <a:off x="9479844" y="3410391"/>
              <a:ext cx="0" cy="567247"/>
            </a:xfrm>
            <a:prstGeom prst="straightConnector1">
              <a:avLst/>
            </a:prstGeom>
            <a:ln w="9525" cmpd="sng">
              <a:solidFill>
                <a:schemeClr val="accent6"/>
              </a:solidFill>
              <a:headEnd type="none" w="med" len="med"/>
              <a:tailEnd type="stealth"/>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38AE6C8B-A0D1-E442-AC3E-EB197A434E26}"/>
              </a:ext>
            </a:extLst>
          </p:cNvPr>
          <p:cNvSpPr txBox="1"/>
          <p:nvPr/>
        </p:nvSpPr>
        <p:spPr>
          <a:xfrm>
            <a:off x="571503" y="1584929"/>
            <a:ext cx="4060459" cy="400110"/>
          </a:xfrm>
          <a:prstGeom prst="rect">
            <a:avLst/>
          </a:prstGeom>
          <a:noFill/>
        </p:spPr>
        <p:txBody>
          <a:bodyPr wrap="square" rtlCol="0">
            <a:spAutoFit/>
          </a:bodyPr>
          <a:lstStyle/>
          <a:p>
            <a:pPr>
              <a:spcBef>
                <a:spcPts val="300"/>
              </a:spcBef>
              <a:spcAft>
                <a:spcPts val="600"/>
              </a:spcAft>
            </a:pPr>
            <a:r>
              <a:rPr lang="en-US" sz="2000" b="1" dirty="0">
                <a:latin typeface="Salesforce Sans"/>
                <a:cs typeface="Salesforce Sans"/>
              </a:rPr>
              <a:t>A story about converting a lead</a:t>
            </a:r>
          </a:p>
        </p:txBody>
      </p:sp>
    </p:spTree>
    <p:extLst>
      <p:ext uri="{BB962C8B-B14F-4D97-AF65-F5344CB8AC3E}">
        <p14:creationId xmlns:p14="http://schemas.microsoft.com/office/powerpoint/2010/main" val="2074499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1" presetClass="entr" presetSubtype="0" fill="hold" grpId="0" nodeType="afterEffect">
                                  <p:stCondLst>
                                    <p:cond delay="300"/>
                                  </p:stCondLst>
                                  <p:childTnLst>
                                    <p:set>
                                      <p:cBhvr>
                                        <p:cTn id="10" dur="1" fill="hold">
                                          <p:stCondLst>
                                            <p:cond delay="0"/>
                                          </p:stCondLst>
                                        </p:cTn>
                                        <p:tgtEl>
                                          <p:spTgt spid="60">
                                            <p:txEl>
                                              <p:pRg st="0" end="0"/>
                                            </p:txEl>
                                          </p:spTgt>
                                        </p:tgtEl>
                                        <p:attrNameLst>
                                          <p:attrName>style.visibility</p:attrName>
                                        </p:attrNameLst>
                                      </p:cBhvr>
                                      <p:to>
                                        <p:strVal val="visible"/>
                                      </p:to>
                                    </p:set>
                                  </p:childTnLst>
                                </p:cTn>
                              </p:par>
                            </p:childTnLst>
                          </p:cTn>
                        </p:par>
                        <p:par>
                          <p:cTn id="11" fill="hold">
                            <p:stCondLst>
                              <p:cond delay="800"/>
                            </p:stCondLst>
                            <p:childTnLst>
                              <p:par>
                                <p:cTn id="12" presetID="1" presetClass="entr" presetSubtype="0" fill="hold" grpId="0" nodeType="afterEffect">
                                  <p:stCondLst>
                                    <p:cond delay="300"/>
                                  </p:stCondLst>
                                  <p:childTnLst>
                                    <p:set>
                                      <p:cBhvr>
                                        <p:cTn id="13" dur="1" fill="hold">
                                          <p:stCondLst>
                                            <p:cond delay="0"/>
                                          </p:stCondLst>
                                        </p:cTn>
                                        <p:tgtEl>
                                          <p:spTgt spid="60">
                                            <p:txEl>
                                              <p:pRg st="1" end="1"/>
                                            </p:txEl>
                                          </p:spTgt>
                                        </p:tgtEl>
                                        <p:attrNameLst>
                                          <p:attrName>style.visibility</p:attrName>
                                        </p:attrNameLst>
                                      </p:cBhvr>
                                      <p:to>
                                        <p:strVal val="visible"/>
                                      </p:to>
                                    </p:set>
                                  </p:childTnLst>
                                </p:cTn>
                              </p:par>
                            </p:childTnLst>
                          </p:cTn>
                        </p:par>
                        <p:par>
                          <p:cTn id="14" fill="hold">
                            <p:stCondLst>
                              <p:cond delay="1100"/>
                            </p:stCondLst>
                            <p:childTnLst>
                              <p:par>
                                <p:cTn id="15" presetID="1" presetClass="entr" presetSubtype="0" fill="hold" grpId="0" nodeType="afterEffect">
                                  <p:stCondLst>
                                    <p:cond delay="300"/>
                                  </p:stCondLst>
                                  <p:childTnLst>
                                    <p:set>
                                      <p:cBhvr>
                                        <p:cTn id="16" dur="1" fill="hold">
                                          <p:stCondLst>
                                            <p:cond delay="0"/>
                                          </p:stCondLst>
                                        </p:cTn>
                                        <p:tgtEl>
                                          <p:spTgt spid="60">
                                            <p:txEl>
                                              <p:pRg st="2" end="2"/>
                                            </p:txEl>
                                          </p:spTgt>
                                        </p:tgtEl>
                                        <p:attrNameLst>
                                          <p:attrName>style.visibility</p:attrName>
                                        </p:attrNameLst>
                                      </p:cBhvr>
                                      <p:to>
                                        <p:strVal val="visible"/>
                                      </p:to>
                                    </p:set>
                                  </p:childTnLst>
                                </p:cTn>
                              </p:par>
                            </p:childTnLst>
                          </p:cTn>
                        </p:par>
                        <p:par>
                          <p:cTn id="17" fill="hold">
                            <p:stCondLst>
                              <p:cond delay="1400"/>
                            </p:stCondLst>
                            <p:childTnLst>
                              <p:par>
                                <p:cTn id="18" presetID="1" presetClass="entr" presetSubtype="0" fill="hold" grpId="0" nodeType="afterEffect">
                                  <p:stCondLst>
                                    <p:cond delay="300"/>
                                  </p:stCondLst>
                                  <p:childTnLst>
                                    <p:set>
                                      <p:cBhvr>
                                        <p:cTn id="19" dur="1" fill="hold">
                                          <p:stCondLst>
                                            <p:cond delay="0"/>
                                          </p:stCondLst>
                                        </p:cTn>
                                        <p:tgtEl>
                                          <p:spTgt spid="60">
                                            <p:txEl>
                                              <p:pRg st="3" end="3"/>
                                            </p:txEl>
                                          </p:spTgt>
                                        </p:tgtEl>
                                        <p:attrNameLst>
                                          <p:attrName>style.visibility</p:attrName>
                                        </p:attrNameLst>
                                      </p:cBhvr>
                                      <p:to>
                                        <p:strVal val="visible"/>
                                      </p:to>
                                    </p:set>
                                  </p:childTnLst>
                                </p:cTn>
                              </p:par>
                            </p:childTnLst>
                          </p:cTn>
                        </p:par>
                        <p:par>
                          <p:cTn id="20" fill="hold">
                            <p:stCondLst>
                              <p:cond delay="1700"/>
                            </p:stCondLst>
                            <p:childTnLst>
                              <p:par>
                                <p:cTn id="21" presetID="1" presetClass="entr" presetSubtype="0" fill="hold" grpId="0" nodeType="afterEffect">
                                  <p:stCondLst>
                                    <p:cond delay="300"/>
                                  </p:stCondLst>
                                  <p:childTnLst>
                                    <p:set>
                                      <p:cBhvr>
                                        <p:cTn id="22" dur="1" fill="hold">
                                          <p:stCondLst>
                                            <p:cond delay="0"/>
                                          </p:stCondLst>
                                        </p:cTn>
                                        <p:tgtEl>
                                          <p:spTgt spid="60">
                                            <p:txEl>
                                              <p:pRg st="4" end="4"/>
                                            </p:txEl>
                                          </p:spTgt>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300"/>
                                  </p:stCondLst>
                                  <p:childTnLst>
                                    <p:set>
                                      <p:cBhvr>
                                        <p:cTn id="25" dur="1" fill="hold">
                                          <p:stCondLst>
                                            <p:cond delay="0"/>
                                          </p:stCondLst>
                                        </p:cTn>
                                        <p:tgtEl>
                                          <p:spTgt spid="60">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cBhvr additive="base">
                                        <p:cTn id="30" dur="500" fill="hold"/>
                                        <p:tgtEl>
                                          <p:spTgt spid="65"/>
                                        </p:tgtEl>
                                        <p:attrNameLst>
                                          <p:attrName>ppt_x</p:attrName>
                                        </p:attrNameLst>
                                      </p:cBhvr>
                                      <p:tavLst>
                                        <p:tav tm="0">
                                          <p:val>
                                            <p:strVal val="1+#ppt_w/2"/>
                                          </p:val>
                                        </p:tav>
                                        <p:tav tm="100000">
                                          <p:val>
                                            <p:strVal val="#ppt_x"/>
                                          </p:val>
                                        </p:tav>
                                      </p:tavLst>
                                    </p:anim>
                                    <p:anim calcmode="lin" valueType="num">
                                      <p:cBhvr additive="base">
                                        <p:cTn id="31"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uiExpand="1" build="p"/>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79328F38-E0F7-3E41-9915-4C2201FEB148}"/>
              </a:ext>
            </a:extLst>
          </p:cNvPr>
          <p:cNvSpPr txBox="1">
            <a:spLocks/>
          </p:cNvSpPr>
          <p:nvPr/>
        </p:nvSpPr>
        <p:spPr>
          <a:xfrm>
            <a:off x="578442" y="2995939"/>
            <a:ext cx="7165850" cy="92738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dirty="0">
                <a:solidFill>
                  <a:schemeClr val="accent1"/>
                </a:solidFill>
              </a:rPr>
              <a:t>about getting stuff done.</a:t>
            </a:r>
          </a:p>
        </p:txBody>
      </p:sp>
      <p:sp>
        <p:nvSpPr>
          <p:cNvPr id="14" name="Title 1">
            <a:extLst>
              <a:ext uri="{FF2B5EF4-FFF2-40B4-BE49-F238E27FC236}">
                <a16:creationId xmlns:a16="http://schemas.microsoft.com/office/drawing/2014/main" id="{2B703339-AF09-544E-89C2-51EE1469F925}"/>
              </a:ext>
            </a:extLst>
          </p:cNvPr>
          <p:cNvSpPr>
            <a:spLocks noGrp="1"/>
          </p:cNvSpPr>
          <p:nvPr>
            <p:ph type="ctrTitle"/>
          </p:nvPr>
        </p:nvSpPr>
        <p:spPr/>
        <p:txBody>
          <a:bodyPr/>
          <a:lstStyle/>
          <a:p>
            <a:pPr algn="l"/>
            <a:r>
              <a:rPr lang="en-US" sz="3200" b="0" dirty="0"/>
              <a:t>The </a:t>
            </a:r>
            <a:r>
              <a:rPr lang="en-US" sz="3200" dirty="0"/>
              <a:t>interaction </a:t>
            </a:r>
            <a:r>
              <a:rPr lang="en-US" sz="3200" b="0" dirty="0"/>
              <a:t>model is </a:t>
            </a:r>
            <a:r>
              <a:rPr lang="en-US" sz="3200" dirty="0"/>
              <a:t>a</a:t>
            </a:r>
            <a:r>
              <a:rPr lang="en-US" sz="3200" b="0" dirty="0"/>
              <a:t> </a:t>
            </a:r>
            <a:r>
              <a:rPr lang="en-US" sz="3200" dirty="0"/>
              <a:t>story</a:t>
            </a:r>
          </a:p>
        </p:txBody>
      </p:sp>
    </p:spTree>
    <p:extLst>
      <p:ext uri="{BB962C8B-B14F-4D97-AF65-F5344CB8AC3E}">
        <p14:creationId xmlns:p14="http://schemas.microsoft.com/office/powerpoint/2010/main" val="3914699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36D12E-0C24-6B43-892B-B275B4B179F7}"/>
              </a:ext>
            </a:extLst>
          </p:cNvPr>
          <p:cNvPicPr>
            <a:picLocks noChangeAspect="1"/>
          </p:cNvPicPr>
          <p:nvPr/>
        </p:nvPicPr>
        <p:blipFill rotWithShape="1">
          <a:blip r:embed="rId2">
            <a:alphaModFix amt="39000"/>
          </a:blip>
          <a:srcRect t="926" b="1"/>
          <a:stretch/>
        </p:blipFill>
        <p:spPr>
          <a:xfrm>
            <a:off x="13427" y="70934"/>
            <a:ext cx="12161970" cy="6794500"/>
          </a:xfrm>
          <a:prstGeom prst="rect">
            <a:avLst/>
          </a:prstGeom>
        </p:spPr>
      </p:pic>
      <p:sp>
        <p:nvSpPr>
          <p:cNvPr id="13" name="Rounded Rectangle 12">
            <a:extLst>
              <a:ext uri="{FF2B5EF4-FFF2-40B4-BE49-F238E27FC236}">
                <a16:creationId xmlns:a16="http://schemas.microsoft.com/office/drawing/2014/main" id="{1B205CB8-A78B-9640-8E2E-6911383745A6}"/>
              </a:ext>
            </a:extLst>
          </p:cNvPr>
          <p:cNvSpPr/>
          <p:nvPr/>
        </p:nvSpPr>
        <p:spPr>
          <a:xfrm>
            <a:off x="6106935" y="2950752"/>
            <a:ext cx="1762700" cy="1359974"/>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output</a:t>
            </a:r>
          </a:p>
        </p:txBody>
      </p:sp>
      <p:sp>
        <p:nvSpPr>
          <p:cNvPr id="14" name="Rounded Rectangle 13">
            <a:extLst>
              <a:ext uri="{FF2B5EF4-FFF2-40B4-BE49-F238E27FC236}">
                <a16:creationId xmlns:a16="http://schemas.microsoft.com/office/drawing/2014/main" id="{F3A02D32-8BFB-0A44-A0D5-A530AE735CAD}"/>
              </a:ext>
            </a:extLst>
          </p:cNvPr>
          <p:cNvSpPr/>
          <p:nvPr/>
        </p:nvSpPr>
        <p:spPr>
          <a:xfrm>
            <a:off x="5985747" y="4724260"/>
            <a:ext cx="1883888" cy="667037"/>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input</a:t>
            </a:r>
          </a:p>
        </p:txBody>
      </p:sp>
      <p:cxnSp>
        <p:nvCxnSpPr>
          <p:cNvPr id="15" name="Straight Connector 14">
            <a:extLst>
              <a:ext uri="{FF2B5EF4-FFF2-40B4-BE49-F238E27FC236}">
                <a16:creationId xmlns:a16="http://schemas.microsoft.com/office/drawing/2014/main" id="{D77A33FB-F23C-E747-ADAD-3D7068850371}"/>
              </a:ext>
            </a:extLst>
          </p:cNvPr>
          <p:cNvCxnSpPr/>
          <p:nvPr/>
        </p:nvCxnSpPr>
        <p:spPr>
          <a:xfrm>
            <a:off x="6173034" y="2133133"/>
            <a:ext cx="0" cy="3929274"/>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B1E0E3D1-4701-8B48-9E54-16EA4224B913}"/>
              </a:ext>
            </a:extLst>
          </p:cNvPr>
          <p:cNvSpPr/>
          <p:nvPr/>
        </p:nvSpPr>
        <p:spPr>
          <a:xfrm>
            <a:off x="8652946" y="2904704"/>
            <a:ext cx="1563969" cy="1563969"/>
          </a:xfrm>
          <a:prstGeom prst="diamon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rPr>
              <a:t>logic</a:t>
            </a:r>
          </a:p>
        </p:txBody>
      </p:sp>
      <p:sp>
        <p:nvSpPr>
          <p:cNvPr id="18" name="TextBox 17">
            <a:extLst>
              <a:ext uri="{FF2B5EF4-FFF2-40B4-BE49-F238E27FC236}">
                <a16:creationId xmlns:a16="http://schemas.microsoft.com/office/drawing/2014/main" id="{385D3A82-280A-EE46-B381-7F0610E5CF4C}"/>
              </a:ext>
            </a:extLst>
          </p:cNvPr>
          <p:cNvSpPr txBox="1"/>
          <p:nvPr/>
        </p:nvSpPr>
        <p:spPr>
          <a:xfrm>
            <a:off x="7742808" y="2219994"/>
            <a:ext cx="1512422" cy="707886"/>
          </a:xfrm>
          <a:prstGeom prst="rect">
            <a:avLst/>
          </a:prstGeom>
          <a:noFill/>
          <a:effectLst/>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object model</a:t>
            </a:r>
          </a:p>
        </p:txBody>
      </p:sp>
      <p:cxnSp>
        <p:nvCxnSpPr>
          <p:cNvPr id="19" name="Straight Arrow Connector 18">
            <a:extLst>
              <a:ext uri="{FF2B5EF4-FFF2-40B4-BE49-F238E27FC236}">
                <a16:creationId xmlns:a16="http://schemas.microsoft.com/office/drawing/2014/main" id="{2027B13C-1E63-7741-B2D1-1947196A952C}"/>
              </a:ext>
            </a:extLst>
          </p:cNvPr>
          <p:cNvCxnSpPr>
            <a:cxnSpLocks/>
          </p:cNvCxnSpPr>
          <p:nvPr/>
        </p:nvCxnSpPr>
        <p:spPr>
          <a:xfrm flipH="1">
            <a:off x="7976217" y="3682271"/>
            <a:ext cx="539173"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BF6AF6D-D611-1B4A-AC27-20D87A9CD833}"/>
              </a:ext>
            </a:extLst>
          </p:cNvPr>
          <p:cNvCxnSpPr>
            <a:cxnSpLocks/>
          </p:cNvCxnSpPr>
          <p:nvPr/>
        </p:nvCxnSpPr>
        <p:spPr>
          <a:xfrm flipV="1">
            <a:off x="7976216" y="4219465"/>
            <a:ext cx="942544" cy="838314"/>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pic>
        <p:nvPicPr>
          <p:cNvPr id="22" name="Image" descr="Image">
            <a:extLst>
              <a:ext uri="{FF2B5EF4-FFF2-40B4-BE49-F238E27FC236}">
                <a16:creationId xmlns:a16="http://schemas.microsoft.com/office/drawing/2014/main" id="{5B55FFE9-BD15-B94C-8AD3-51C9244A4CF9}"/>
              </a:ext>
            </a:extLst>
          </p:cNvPr>
          <p:cNvPicPr>
            <a:picLocks noChangeAspect="1"/>
          </p:cNvPicPr>
          <p:nvPr/>
        </p:nvPicPr>
        <p:blipFill>
          <a:blip r:embed="rId3">
            <a:extLst/>
          </a:blip>
          <a:stretch>
            <a:fillRect/>
          </a:stretch>
        </p:blipFill>
        <p:spPr>
          <a:xfrm rot="20627840" flipH="1">
            <a:off x="200023" y="5392965"/>
            <a:ext cx="1902941" cy="1704547"/>
          </a:xfrm>
          <a:prstGeom prst="rect">
            <a:avLst/>
          </a:prstGeom>
          <a:ln w="12700">
            <a:miter lim="400000"/>
          </a:ln>
          <a:effectLst/>
        </p:spPr>
      </p:pic>
    </p:spTree>
    <p:extLst>
      <p:ext uri="{BB962C8B-B14F-4D97-AF65-F5344CB8AC3E}">
        <p14:creationId xmlns:p14="http://schemas.microsoft.com/office/powerpoint/2010/main" val="18206243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76F1-8751-594F-A440-21DB2AF3AA31}"/>
              </a:ext>
            </a:extLst>
          </p:cNvPr>
          <p:cNvSpPr>
            <a:spLocks noGrp="1"/>
          </p:cNvSpPr>
          <p:nvPr>
            <p:ph type="title"/>
          </p:nvPr>
        </p:nvSpPr>
        <p:spPr/>
        <p:txBody>
          <a:bodyPr/>
          <a:lstStyle/>
          <a:p>
            <a:r>
              <a:rPr lang="en-US" b="1" dirty="0"/>
              <a:t>Object Model</a:t>
            </a:r>
          </a:p>
        </p:txBody>
      </p:sp>
      <p:sp>
        <p:nvSpPr>
          <p:cNvPr id="3" name="Text Placeholder 2">
            <a:extLst>
              <a:ext uri="{FF2B5EF4-FFF2-40B4-BE49-F238E27FC236}">
                <a16:creationId xmlns:a16="http://schemas.microsoft.com/office/drawing/2014/main" id="{875B8A72-2FD9-3647-B031-C5FFBE3FB2F2}"/>
              </a:ext>
            </a:extLst>
          </p:cNvPr>
          <p:cNvSpPr>
            <a:spLocks noGrp="1"/>
          </p:cNvSpPr>
          <p:nvPr>
            <p:ph type="body" sz="quarter" idx="16"/>
          </p:nvPr>
        </p:nvSpPr>
        <p:spPr>
          <a:xfrm>
            <a:off x="571504" y="1097179"/>
            <a:ext cx="5302824" cy="338554"/>
          </a:xfrm>
        </p:spPr>
        <p:txBody>
          <a:bodyPr/>
          <a:lstStyle/>
          <a:p>
            <a:r>
              <a:rPr lang="en-US" dirty="0"/>
              <a:t>Imagine we are designing a game about traveling by bicycle.</a:t>
            </a:r>
          </a:p>
        </p:txBody>
      </p:sp>
      <p:pic>
        <p:nvPicPr>
          <p:cNvPr id="10" name="Picture 9">
            <a:extLst>
              <a:ext uri="{FF2B5EF4-FFF2-40B4-BE49-F238E27FC236}">
                <a16:creationId xmlns:a16="http://schemas.microsoft.com/office/drawing/2014/main" id="{5F43D6AA-43DE-FD45-8608-D23FBC2CE00D}"/>
              </a:ext>
            </a:extLst>
          </p:cNvPr>
          <p:cNvPicPr>
            <a:picLocks noChangeAspect="1"/>
          </p:cNvPicPr>
          <p:nvPr/>
        </p:nvPicPr>
        <p:blipFill>
          <a:blip r:embed="rId2"/>
          <a:stretch>
            <a:fillRect/>
          </a:stretch>
        </p:blipFill>
        <p:spPr>
          <a:xfrm>
            <a:off x="4681728" y="768096"/>
            <a:ext cx="4829803" cy="5191832"/>
          </a:xfrm>
          <a:prstGeom prst="rect">
            <a:avLst/>
          </a:prstGeom>
        </p:spPr>
      </p:pic>
      <p:pic>
        <p:nvPicPr>
          <p:cNvPr id="5" name="Image" descr="Image">
            <a:extLst>
              <a:ext uri="{FF2B5EF4-FFF2-40B4-BE49-F238E27FC236}">
                <a16:creationId xmlns:a16="http://schemas.microsoft.com/office/drawing/2014/main" id="{995CB255-F271-144E-8F78-72F7168ABB88}"/>
              </a:ext>
            </a:extLst>
          </p:cNvPr>
          <p:cNvPicPr>
            <a:picLocks noChangeAspect="1"/>
          </p:cNvPicPr>
          <p:nvPr/>
        </p:nvPicPr>
        <p:blipFill>
          <a:blip r:embed="rId3">
            <a:extLst/>
          </a:blip>
          <a:stretch>
            <a:fillRect/>
          </a:stretch>
        </p:blipFill>
        <p:spPr>
          <a:xfrm rot="20627840" flipH="1">
            <a:off x="2053536" y="5417679"/>
            <a:ext cx="1902941" cy="1704547"/>
          </a:xfrm>
          <a:prstGeom prst="rect">
            <a:avLst/>
          </a:prstGeom>
          <a:ln w="12700">
            <a:miter lim="400000"/>
          </a:ln>
          <a:effectLst/>
        </p:spPr>
      </p:pic>
    </p:spTree>
    <p:extLst>
      <p:ext uri="{BB962C8B-B14F-4D97-AF65-F5344CB8AC3E}">
        <p14:creationId xmlns:p14="http://schemas.microsoft.com/office/powerpoint/2010/main" val="47336329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4D9B8B-23C6-2B4C-8C5C-45736E6953B8}"/>
              </a:ext>
            </a:extLst>
          </p:cNvPr>
          <p:cNvSpPr>
            <a:spLocks noGrp="1"/>
          </p:cNvSpPr>
          <p:nvPr>
            <p:ph type="title"/>
          </p:nvPr>
        </p:nvSpPr>
        <p:spPr/>
        <p:txBody>
          <a:bodyPr/>
          <a:lstStyle/>
          <a:p>
            <a:r>
              <a:rPr lang="en-US" b="1" dirty="0"/>
              <a:t>Object Model</a:t>
            </a:r>
          </a:p>
        </p:txBody>
      </p:sp>
      <p:pic>
        <p:nvPicPr>
          <p:cNvPr id="9" name="Picture 8">
            <a:extLst>
              <a:ext uri="{FF2B5EF4-FFF2-40B4-BE49-F238E27FC236}">
                <a16:creationId xmlns:a16="http://schemas.microsoft.com/office/drawing/2014/main" id="{CB9FB199-4637-1C4A-945B-D2390ADC3665}"/>
              </a:ext>
            </a:extLst>
          </p:cNvPr>
          <p:cNvPicPr>
            <a:picLocks noChangeAspect="1"/>
          </p:cNvPicPr>
          <p:nvPr/>
        </p:nvPicPr>
        <p:blipFill>
          <a:blip r:embed="rId2">
            <a:alphaModFix amt="25000"/>
          </a:blip>
          <a:stretch>
            <a:fillRect/>
          </a:stretch>
        </p:blipFill>
        <p:spPr>
          <a:xfrm>
            <a:off x="4685353" y="766431"/>
            <a:ext cx="4829803" cy="5191832"/>
          </a:xfrm>
          <a:prstGeom prst="rect">
            <a:avLst/>
          </a:prstGeom>
        </p:spPr>
      </p:pic>
      <p:grpSp>
        <p:nvGrpSpPr>
          <p:cNvPr id="30" name="Group 29">
            <a:extLst>
              <a:ext uri="{FF2B5EF4-FFF2-40B4-BE49-F238E27FC236}">
                <a16:creationId xmlns:a16="http://schemas.microsoft.com/office/drawing/2014/main" id="{4E08C824-0CD2-474C-A3F4-083BAA69F30F}"/>
              </a:ext>
            </a:extLst>
          </p:cNvPr>
          <p:cNvGrpSpPr/>
          <p:nvPr/>
        </p:nvGrpSpPr>
        <p:grpSpPr>
          <a:xfrm>
            <a:off x="5621908" y="877824"/>
            <a:ext cx="2626107" cy="4153359"/>
            <a:chOff x="5621908" y="877824"/>
            <a:chExt cx="2626107" cy="4153359"/>
          </a:xfrm>
        </p:grpSpPr>
        <p:sp>
          <p:nvSpPr>
            <p:cNvPr id="2" name="Freeform 1">
              <a:extLst>
                <a:ext uri="{FF2B5EF4-FFF2-40B4-BE49-F238E27FC236}">
                  <a16:creationId xmlns:a16="http://schemas.microsoft.com/office/drawing/2014/main" id="{58A30048-F472-0F44-A47D-AE8CC7F050C7}"/>
                </a:ext>
              </a:extLst>
            </p:cNvPr>
            <p:cNvSpPr/>
            <p:nvPr/>
          </p:nvSpPr>
          <p:spPr>
            <a:xfrm>
              <a:off x="6322907" y="877824"/>
              <a:ext cx="541866" cy="186267"/>
            </a:xfrm>
            <a:custGeom>
              <a:avLst/>
              <a:gdLst>
                <a:gd name="connsiteX0" fmla="*/ 513644 w 541866"/>
                <a:gd name="connsiteY0" fmla="*/ 0 h 186267"/>
                <a:gd name="connsiteX1" fmla="*/ 541866 w 541866"/>
                <a:gd name="connsiteY1" fmla="*/ 118533 h 186267"/>
                <a:gd name="connsiteX2" fmla="*/ 22577 w 541866"/>
                <a:gd name="connsiteY2" fmla="*/ 186267 h 186267"/>
                <a:gd name="connsiteX3" fmla="*/ 0 w 541866"/>
                <a:gd name="connsiteY3" fmla="*/ 28222 h 186267"/>
                <a:gd name="connsiteX4" fmla="*/ 513644 w 541866"/>
                <a:gd name="connsiteY4" fmla="*/ 0 h 18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66" h="186267">
                  <a:moveTo>
                    <a:pt x="513644" y="0"/>
                  </a:moveTo>
                  <a:lnTo>
                    <a:pt x="541866" y="118533"/>
                  </a:lnTo>
                  <a:lnTo>
                    <a:pt x="22577" y="186267"/>
                  </a:lnTo>
                  <a:lnTo>
                    <a:pt x="0" y="28222"/>
                  </a:lnTo>
                  <a:lnTo>
                    <a:pt x="513644" y="0"/>
                  </a:lnTo>
                  <a:close/>
                </a:path>
              </a:pathLst>
            </a:custGeom>
            <a:solidFill>
              <a:schemeClr val="accent6">
                <a:lumMod val="75000"/>
              </a:schemeClr>
            </a:solidFill>
            <a:ln w="15875">
              <a:solidFill>
                <a:schemeClr val="tx1"/>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3" name="Freeform 2">
              <a:extLst>
                <a:ext uri="{FF2B5EF4-FFF2-40B4-BE49-F238E27FC236}">
                  <a16:creationId xmlns:a16="http://schemas.microsoft.com/office/drawing/2014/main" id="{02B04CFE-350F-5244-B410-7DA2A20D20F1}"/>
                </a:ext>
              </a:extLst>
            </p:cNvPr>
            <p:cNvSpPr/>
            <p:nvPr/>
          </p:nvSpPr>
          <p:spPr>
            <a:xfrm>
              <a:off x="7933690" y="903224"/>
              <a:ext cx="314325" cy="174625"/>
            </a:xfrm>
            <a:custGeom>
              <a:avLst/>
              <a:gdLst>
                <a:gd name="connsiteX0" fmla="*/ 22225 w 314325"/>
                <a:gd name="connsiteY0" fmla="*/ 0 h 174625"/>
                <a:gd name="connsiteX1" fmla="*/ 307975 w 314325"/>
                <a:gd name="connsiteY1" fmla="*/ 53975 h 174625"/>
                <a:gd name="connsiteX2" fmla="*/ 314325 w 314325"/>
                <a:gd name="connsiteY2" fmla="*/ 120650 h 174625"/>
                <a:gd name="connsiteX3" fmla="*/ 257175 w 314325"/>
                <a:gd name="connsiteY3" fmla="*/ 174625 h 174625"/>
                <a:gd name="connsiteX4" fmla="*/ 0 w 314325"/>
                <a:gd name="connsiteY4" fmla="*/ 98425 h 174625"/>
                <a:gd name="connsiteX5" fmla="*/ 22225 w 314325"/>
                <a:gd name="connsiteY5" fmla="*/ 0 h 17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174625">
                  <a:moveTo>
                    <a:pt x="22225" y="0"/>
                  </a:moveTo>
                  <a:lnTo>
                    <a:pt x="307975" y="53975"/>
                  </a:lnTo>
                  <a:lnTo>
                    <a:pt x="314325" y="120650"/>
                  </a:lnTo>
                  <a:lnTo>
                    <a:pt x="257175" y="174625"/>
                  </a:lnTo>
                  <a:lnTo>
                    <a:pt x="0" y="98425"/>
                  </a:lnTo>
                  <a:lnTo>
                    <a:pt x="22225" y="0"/>
                  </a:lnTo>
                  <a:close/>
                </a:path>
              </a:pathLst>
            </a:custGeom>
            <a:solidFill>
              <a:schemeClr val="accent6">
                <a:lumMod val="75000"/>
              </a:schemeClr>
            </a:solidFill>
            <a:ln w="15875">
              <a:solidFill>
                <a:schemeClr val="tx1"/>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sp>
          <p:nvSpPr>
            <p:cNvPr id="4" name="Freeform 3">
              <a:extLst>
                <a:ext uri="{FF2B5EF4-FFF2-40B4-BE49-F238E27FC236}">
                  <a16:creationId xmlns:a16="http://schemas.microsoft.com/office/drawing/2014/main" id="{8F746EE0-8673-3342-8E1E-36FD138136B8}"/>
                </a:ext>
              </a:extLst>
            </p:cNvPr>
            <p:cNvSpPr/>
            <p:nvPr/>
          </p:nvSpPr>
          <p:spPr>
            <a:xfrm>
              <a:off x="5621908" y="1985019"/>
              <a:ext cx="919908" cy="286438"/>
            </a:xfrm>
            <a:custGeom>
              <a:avLst/>
              <a:gdLst>
                <a:gd name="connsiteX0" fmla="*/ 826265 w 826265"/>
                <a:gd name="connsiteY0" fmla="*/ 214829 h 253388"/>
                <a:gd name="connsiteX1" fmla="*/ 820756 w 826265"/>
                <a:gd name="connsiteY1" fmla="*/ 88135 h 253388"/>
                <a:gd name="connsiteX2" fmla="*/ 374573 w 826265"/>
                <a:gd name="connsiteY2" fmla="*/ 0 h 253388"/>
                <a:gd name="connsiteX3" fmla="*/ 0 w 826265"/>
                <a:gd name="connsiteY3" fmla="*/ 49576 h 253388"/>
                <a:gd name="connsiteX4" fmla="*/ 104660 w 826265"/>
                <a:gd name="connsiteY4" fmla="*/ 253388 h 253388"/>
                <a:gd name="connsiteX5" fmla="*/ 826265 w 826265"/>
                <a:gd name="connsiteY5" fmla="*/ 214829 h 2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265" h="253388">
                  <a:moveTo>
                    <a:pt x="826265" y="214829"/>
                  </a:moveTo>
                  <a:lnTo>
                    <a:pt x="820756" y="88135"/>
                  </a:lnTo>
                  <a:lnTo>
                    <a:pt x="374573" y="0"/>
                  </a:lnTo>
                  <a:lnTo>
                    <a:pt x="0" y="49576"/>
                  </a:lnTo>
                  <a:lnTo>
                    <a:pt x="104660" y="253388"/>
                  </a:lnTo>
                  <a:lnTo>
                    <a:pt x="826265" y="214829"/>
                  </a:lnTo>
                  <a:close/>
                </a:path>
              </a:pathLst>
            </a:custGeom>
            <a:solidFill>
              <a:schemeClr val="accent6">
                <a:lumMod val="75000"/>
              </a:schemeClr>
            </a:solidFill>
            <a:ln w="15875">
              <a:solidFill>
                <a:schemeClr val="tx1"/>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sp>
          <p:nvSpPr>
            <p:cNvPr id="8" name="Freeform 7">
              <a:extLst>
                <a:ext uri="{FF2B5EF4-FFF2-40B4-BE49-F238E27FC236}">
                  <a16:creationId xmlns:a16="http://schemas.microsoft.com/office/drawing/2014/main" id="{D55FF6B9-FACC-7140-BCDB-008B776ABF4C}"/>
                </a:ext>
              </a:extLst>
            </p:cNvPr>
            <p:cNvSpPr/>
            <p:nvPr/>
          </p:nvSpPr>
          <p:spPr>
            <a:xfrm>
              <a:off x="6150716" y="4871438"/>
              <a:ext cx="376721" cy="159745"/>
            </a:xfrm>
            <a:custGeom>
              <a:avLst/>
              <a:gdLst>
                <a:gd name="connsiteX0" fmla="*/ 380082 w 380082"/>
                <a:gd name="connsiteY0" fmla="*/ 11017 h 159745"/>
                <a:gd name="connsiteX1" fmla="*/ 369065 w 380082"/>
                <a:gd name="connsiteY1" fmla="*/ 110169 h 159745"/>
                <a:gd name="connsiteX2" fmla="*/ 148728 w 380082"/>
                <a:gd name="connsiteY2" fmla="*/ 159745 h 159745"/>
                <a:gd name="connsiteX3" fmla="*/ 5509 w 380082"/>
                <a:gd name="connsiteY3" fmla="*/ 137711 h 159745"/>
                <a:gd name="connsiteX4" fmla="*/ 0 w 380082"/>
                <a:gd name="connsiteY4" fmla="*/ 60593 h 159745"/>
                <a:gd name="connsiteX5" fmla="*/ 209321 w 380082"/>
                <a:gd name="connsiteY5" fmla="*/ 0 h 159745"/>
                <a:gd name="connsiteX6" fmla="*/ 380082 w 380082"/>
                <a:gd name="connsiteY6" fmla="*/ 11017 h 159745"/>
                <a:gd name="connsiteX0" fmla="*/ 376721 w 376721"/>
                <a:gd name="connsiteY0" fmla="*/ 37911 h 159745"/>
                <a:gd name="connsiteX1" fmla="*/ 369065 w 376721"/>
                <a:gd name="connsiteY1" fmla="*/ 110169 h 159745"/>
                <a:gd name="connsiteX2" fmla="*/ 148728 w 376721"/>
                <a:gd name="connsiteY2" fmla="*/ 159745 h 159745"/>
                <a:gd name="connsiteX3" fmla="*/ 5509 w 376721"/>
                <a:gd name="connsiteY3" fmla="*/ 137711 h 159745"/>
                <a:gd name="connsiteX4" fmla="*/ 0 w 376721"/>
                <a:gd name="connsiteY4" fmla="*/ 60593 h 159745"/>
                <a:gd name="connsiteX5" fmla="*/ 209321 w 376721"/>
                <a:gd name="connsiteY5" fmla="*/ 0 h 159745"/>
                <a:gd name="connsiteX6" fmla="*/ 376721 w 376721"/>
                <a:gd name="connsiteY6" fmla="*/ 37911 h 15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721" h="159745">
                  <a:moveTo>
                    <a:pt x="376721" y="37911"/>
                  </a:moveTo>
                  <a:lnTo>
                    <a:pt x="369065" y="110169"/>
                  </a:lnTo>
                  <a:lnTo>
                    <a:pt x="148728" y="159745"/>
                  </a:lnTo>
                  <a:lnTo>
                    <a:pt x="5509" y="137711"/>
                  </a:lnTo>
                  <a:lnTo>
                    <a:pt x="0" y="60593"/>
                  </a:lnTo>
                  <a:lnTo>
                    <a:pt x="209321" y="0"/>
                  </a:lnTo>
                  <a:lnTo>
                    <a:pt x="376721" y="37911"/>
                  </a:lnTo>
                  <a:close/>
                </a:path>
              </a:pathLst>
            </a:custGeom>
            <a:solidFill>
              <a:schemeClr val="accent6">
                <a:lumMod val="75000"/>
              </a:schemeClr>
            </a:solidFill>
            <a:ln w="15875">
              <a:solidFill>
                <a:schemeClr val="tx1"/>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sp>
          <p:nvSpPr>
            <p:cNvPr id="12" name="Freeform 11">
              <a:extLst>
                <a:ext uri="{FF2B5EF4-FFF2-40B4-BE49-F238E27FC236}">
                  <a16:creationId xmlns:a16="http://schemas.microsoft.com/office/drawing/2014/main" id="{9A0397B2-00B3-D249-B28D-8B7AF2A1CB9A}"/>
                </a:ext>
              </a:extLst>
            </p:cNvPr>
            <p:cNvSpPr/>
            <p:nvPr/>
          </p:nvSpPr>
          <p:spPr>
            <a:xfrm>
              <a:off x="6475431" y="3651280"/>
              <a:ext cx="356347" cy="242047"/>
            </a:xfrm>
            <a:custGeom>
              <a:avLst/>
              <a:gdLst>
                <a:gd name="connsiteX0" fmla="*/ 73959 w 383241"/>
                <a:gd name="connsiteY0" fmla="*/ 242047 h 242047"/>
                <a:gd name="connsiteX1" fmla="*/ 346262 w 383241"/>
                <a:gd name="connsiteY1" fmla="*/ 235323 h 242047"/>
                <a:gd name="connsiteX2" fmla="*/ 383241 w 383241"/>
                <a:gd name="connsiteY2" fmla="*/ 194982 h 242047"/>
                <a:gd name="connsiteX3" fmla="*/ 275665 w 383241"/>
                <a:gd name="connsiteY3" fmla="*/ 0 h 242047"/>
                <a:gd name="connsiteX4" fmla="*/ 13447 w 383241"/>
                <a:gd name="connsiteY4" fmla="*/ 6723 h 242047"/>
                <a:gd name="connsiteX5" fmla="*/ 0 w 383241"/>
                <a:gd name="connsiteY5" fmla="*/ 77320 h 242047"/>
                <a:gd name="connsiteX6" fmla="*/ 73959 w 383241"/>
                <a:gd name="connsiteY6" fmla="*/ 242047 h 24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241" h="242047">
                  <a:moveTo>
                    <a:pt x="73959" y="242047"/>
                  </a:moveTo>
                  <a:lnTo>
                    <a:pt x="346262" y="235323"/>
                  </a:lnTo>
                  <a:lnTo>
                    <a:pt x="383241" y="194982"/>
                  </a:lnTo>
                  <a:lnTo>
                    <a:pt x="275665" y="0"/>
                  </a:lnTo>
                  <a:lnTo>
                    <a:pt x="13447" y="6723"/>
                  </a:lnTo>
                  <a:lnTo>
                    <a:pt x="0" y="77320"/>
                  </a:lnTo>
                  <a:lnTo>
                    <a:pt x="73959" y="242047"/>
                  </a:lnTo>
                  <a:close/>
                </a:path>
              </a:pathLst>
            </a:custGeom>
            <a:solidFill>
              <a:schemeClr val="accent6">
                <a:lumMod val="75000"/>
              </a:schemeClr>
            </a:solidFill>
            <a:ln w="15875">
              <a:solidFill>
                <a:schemeClr val="tx1"/>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grpSp>
      <p:grpSp>
        <p:nvGrpSpPr>
          <p:cNvPr id="20" name="Group 19">
            <a:extLst>
              <a:ext uri="{FF2B5EF4-FFF2-40B4-BE49-F238E27FC236}">
                <a16:creationId xmlns:a16="http://schemas.microsoft.com/office/drawing/2014/main" id="{8D47C39E-F8BD-724C-95BB-53CC5F77CE9E}"/>
              </a:ext>
            </a:extLst>
          </p:cNvPr>
          <p:cNvGrpSpPr/>
          <p:nvPr/>
        </p:nvGrpSpPr>
        <p:grpSpPr>
          <a:xfrm>
            <a:off x="2107881" y="5571258"/>
            <a:ext cx="5281209" cy="400110"/>
            <a:chOff x="1102041" y="5607834"/>
            <a:chExt cx="5281209" cy="400110"/>
          </a:xfrm>
        </p:grpSpPr>
        <p:sp>
          <p:nvSpPr>
            <p:cNvPr id="13" name="TextBox 12">
              <a:extLst>
                <a:ext uri="{FF2B5EF4-FFF2-40B4-BE49-F238E27FC236}">
                  <a16:creationId xmlns:a16="http://schemas.microsoft.com/office/drawing/2014/main" id="{EAD0AEA6-194C-934C-BFBB-CADD09DAE36A}"/>
                </a:ext>
              </a:extLst>
            </p:cNvPr>
            <p:cNvSpPr txBox="1"/>
            <p:nvPr/>
          </p:nvSpPr>
          <p:spPr>
            <a:xfrm>
              <a:off x="1102041" y="5607834"/>
              <a:ext cx="902811" cy="400110"/>
            </a:xfrm>
            <a:prstGeom prst="rect">
              <a:avLst/>
            </a:prstGeom>
            <a:noFill/>
          </p:spPr>
          <p:txBody>
            <a:bodyPr wrap="none" rtlCol="0">
              <a:spAutoFit/>
            </a:bodyPr>
            <a:lstStyle/>
            <a:p>
              <a:pPr algn="ctr">
                <a:spcBef>
                  <a:spcPts val="300"/>
                </a:spcBef>
                <a:spcAft>
                  <a:spcPts val="600"/>
                </a:spcAft>
              </a:pPr>
              <a:r>
                <a:rPr lang="en-US" sz="2000" b="1" dirty="0">
                  <a:solidFill>
                    <a:schemeClr val="accent6"/>
                  </a:solidFill>
                  <a:latin typeface="Salesforce Sans"/>
                  <a:cs typeface="Salesforce Sans"/>
                </a:rPr>
                <a:t>origin</a:t>
              </a:r>
            </a:p>
          </p:txBody>
        </p:sp>
        <p:sp>
          <p:nvSpPr>
            <p:cNvPr id="14" name="TextBox 13">
              <a:extLst>
                <a:ext uri="{FF2B5EF4-FFF2-40B4-BE49-F238E27FC236}">
                  <a16:creationId xmlns:a16="http://schemas.microsoft.com/office/drawing/2014/main" id="{CC5CE27C-D723-714C-8EE5-4AAF0CB50951}"/>
                </a:ext>
              </a:extLst>
            </p:cNvPr>
            <p:cNvSpPr txBox="1"/>
            <p:nvPr/>
          </p:nvSpPr>
          <p:spPr>
            <a:xfrm>
              <a:off x="4792750" y="5607834"/>
              <a:ext cx="1590500" cy="400110"/>
            </a:xfrm>
            <a:prstGeom prst="rect">
              <a:avLst/>
            </a:prstGeom>
            <a:noFill/>
          </p:spPr>
          <p:txBody>
            <a:bodyPr wrap="none" rtlCol="0">
              <a:spAutoFit/>
            </a:bodyPr>
            <a:lstStyle/>
            <a:p>
              <a:pPr algn="ctr">
                <a:spcBef>
                  <a:spcPts val="300"/>
                </a:spcBef>
                <a:spcAft>
                  <a:spcPts val="600"/>
                </a:spcAft>
              </a:pPr>
              <a:r>
                <a:rPr lang="en-US" sz="2000" b="1" dirty="0">
                  <a:solidFill>
                    <a:schemeClr val="accent6"/>
                  </a:solidFill>
                  <a:latin typeface="Salesforce Sans"/>
                  <a:cs typeface="Salesforce Sans"/>
                </a:rPr>
                <a:t>destination</a:t>
              </a:r>
            </a:p>
          </p:txBody>
        </p:sp>
        <p:cxnSp>
          <p:nvCxnSpPr>
            <p:cNvPr id="16" name="Straight Connector 15">
              <a:extLst>
                <a:ext uri="{FF2B5EF4-FFF2-40B4-BE49-F238E27FC236}">
                  <a16:creationId xmlns:a16="http://schemas.microsoft.com/office/drawing/2014/main" id="{7CCE5891-07D9-724B-B6E3-6042B44094C6}"/>
                </a:ext>
              </a:extLst>
            </p:cNvPr>
            <p:cNvCxnSpPr>
              <a:stCxn id="13" idx="3"/>
              <a:endCxn id="14" idx="1"/>
            </p:cNvCxnSpPr>
            <p:nvPr/>
          </p:nvCxnSpPr>
          <p:spPr>
            <a:xfrm>
              <a:off x="2004852" y="5807889"/>
              <a:ext cx="2787898" cy="0"/>
            </a:xfrm>
            <a:prstGeom prst="line">
              <a:avLst/>
            </a:prstGeom>
            <a:ln w="38100" cmpd="sng">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B584189-55A4-8D4E-8303-33513C0F2E52}"/>
              </a:ext>
            </a:extLst>
          </p:cNvPr>
          <p:cNvGrpSpPr/>
          <p:nvPr/>
        </p:nvGrpSpPr>
        <p:grpSpPr>
          <a:xfrm>
            <a:off x="2107881" y="5839570"/>
            <a:ext cx="5281209" cy="824446"/>
            <a:chOff x="1102041" y="5876146"/>
            <a:chExt cx="5281209" cy="824446"/>
          </a:xfrm>
        </p:grpSpPr>
        <p:sp>
          <p:nvSpPr>
            <p:cNvPr id="17" name="Freeform 16">
              <a:extLst>
                <a:ext uri="{FF2B5EF4-FFF2-40B4-BE49-F238E27FC236}">
                  <a16:creationId xmlns:a16="http://schemas.microsoft.com/office/drawing/2014/main" id="{1FADF193-0198-6346-BB37-F31421318277}"/>
                </a:ext>
              </a:extLst>
            </p:cNvPr>
            <p:cNvSpPr/>
            <p:nvPr/>
          </p:nvSpPr>
          <p:spPr>
            <a:xfrm>
              <a:off x="1102041" y="5876146"/>
              <a:ext cx="5281209" cy="424336"/>
            </a:xfrm>
            <a:custGeom>
              <a:avLst/>
              <a:gdLst>
                <a:gd name="connsiteX0" fmla="*/ 0 w 5413248"/>
                <a:gd name="connsiteY0" fmla="*/ 97536 h 512064"/>
                <a:gd name="connsiteX1" fmla="*/ 0 w 5413248"/>
                <a:gd name="connsiteY1" fmla="*/ 414528 h 512064"/>
                <a:gd name="connsiteX2" fmla="*/ 1548384 w 5413248"/>
                <a:gd name="connsiteY2" fmla="*/ 414528 h 512064"/>
                <a:gd name="connsiteX3" fmla="*/ 1645920 w 5413248"/>
                <a:gd name="connsiteY3" fmla="*/ 512064 h 512064"/>
                <a:gd name="connsiteX4" fmla="*/ 1755648 w 5413248"/>
                <a:gd name="connsiteY4" fmla="*/ 402336 h 512064"/>
                <a:gd name="connsiteX5" fmla="*/ 5413248 w 5413248"/>
                <a:gd name="connsiteY5" fmla="*/ 402336 h 512064"/>
                <a:gd name="connsiteX6" fmla="*/ 5413248 w 5413248"/>
                <a:gd name="connsiteY6" fmla="*/ 0 h 512064"/>
                <a:gd name="connsiteX0" fmla="*/ 0 w 5413248"/>
                <a:gd name="connsiteY0" fmla="*/ 97536 h 512064"/>
                <a:gd name="connsiteX1" fmla="*/ 0 w 5413248"/>
                <a:gd name="connsiteY1" fmla="*/ 414528 h 512064"/>
                <a:gd name="connsiteX2" fmla="*/ 1548384 w 5413248"/>
                <a:gd name="connsiteY2" fmla="*/ 414528 h 512064"/>
                <a:gd name="connsiteX3" fmla="*/ 1645920 w 5413248"/>
                <a:gd name="connsiteY3" fmla="*/ 512064 h 512064"/>
                <a:gd name="connsiteX4" fmla="*/ 1755648 w 5413248"/>
                <a:gd name="connsiteY4" fmla="*/ 402336 h 512064"/>
                <a:gd name="connsiteX5" fmla="*/ 5413248 w 5413248"/>
                <a:gd name="connsiteY5" fmla="*/ 402336 h 512064"/>
                <a:gd name="connsiteX6" fmla="*/ 5413248 w 5413248"/>
                <a:gd name="connsiteY6" fmla="*/ 0 h 512064"/>
                <a:gd name="connsiteX0" fmla="*/ 0 w 5416622"/>
                <a:gd name="connsiteY0" fmla="*/ 9808 h 424336"/>
                <a:gd name="connsiteX1" fmla="*/ 0 w 5416622"/>
                <a:gd name="connsiteY1" fmla="*/ 326800 h 424336"/>
                <a:gd name="connsiteX2" fmla="*/ 1548384 w 5416622"/>
                <a:gd name="connsiteY2" fmla="*/ 326800 h 424336"/>
                <a:gd name="connsiteX3" fmla="*/ 1645920 w 5416622"/>
                <a:gd name="connsiteY3" fmla="*/ 424336 h 424336"/>
                <a:gd name="connsiteX4" fmla="*/ 1755648 w 5416622"/>
                <a:gd name="connsiteY4" fmla="*/ 314608 h 424336"/>
                <a:gd name="connsiteX5" fmla="*/ 5413248 w 5416622"/>
                <a:gd name="connsiteY5" fmla="*/ 314608 h 424336"/>
                <a:gd name="connsiteX6" fmla="*/ 5416622 w 5416622"/>
                <a:gd name="connsiteY6" fmla="*/ 0 h 424336"/>
                <a:gd name="connsiteX0" fmla="*/ 0 w 5413572"/>
                <a:gd name="connsiteY0" fmla="*/ 9808 h 424336"/>
                <a:gd name="connsiteX1" fmla="*/ 0 w 5413572"/>
                <a:gd name="connsiteY1" fmla="*/ 326800 h 424336"/>
                <a:gd name="connsiteX2" fmla="*/ 1548384 w 5413572"/>
                <a:gd name="connsiteY2" fmla="*/ 326800 h 424336"/>
                <a:gd name="connsiteX3" fmla="*/ 1645920 w 5413572"/>
                <a:gd name="connsiteY3" fmla="*/ 424336 h 424336"/>
                <a:gd name="connsiteX4" fmla="*/ 1755648 w 5413572"/>
                <a:gd name="connsiteY4" fmla="*/ 314608 h 424336"/>
                <a:gd name="connsiteX5" fmla="*/ 5413248 w 5413572"/>
                <a:gd name="connsiteY5" fmla="*/ 314608 h 424336"/>
                <a:gd name="connsiteX6" fmla="*/ 5413248 w 5413572"/>
                <a:gd name="connsiteY6" fmla="*/ 0 h 4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572" h="424336">
                  <a:moveTo>
                    <a:pt x="0" y="9808"/>
                  </a:moveTo>
                  <a:lnTo>
                    <a:pt x="0" y="326800"/>
                  </a:lnTo>
                  <a:lnTo>
                    <a:pt x="1548384" y="326800"/>
                  </a:lnTo>
                  <a:lnTo>
                    <a:pt x="1645920" y="424336"/>
                  </a:lnTo>
                  <a:lnTo>
                    <a:pt x="1755648" y="314608"/>
                  </a:lnTo>
                  <a:lnTo>
                    <a:pt x="5413248" y="314608"/>
                  </a:lnTo>
                  <a:cubicBezTo>
                    <a:pt x="5414373" y="209739"/>
                    <a:pt x="5412123" y="104869"/>
                    <a:pt x="5413248" y="0"/>
                  </a:cubicBezTo>
                </a:path>
              </a:pathLst>
            </a:custGeom>
            <a:noFill/>
            <a:ln w="38100">
              <a:solidFill>
                <a:schemeClr val="accent6"/>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C772DF-AE2A-B24D-823A-D0AF444B638C}"/>
                </a:ext>
              </a:extLst>
            </p:cNvPr>
            <p:cNvSpPr txBox="1"/>
            <p:nvPr/>
          </p:nvSpPr>
          <p:spPr>
            <a:xfrm>
              <a:off x="2377186" y="6300482"/>
              <a:ext cx="620683" cy="400110"/>
            </a:xfrm>
            <a:prstGeom prst="rect">
              <a:avLst/>
            </a:prstGeom>
            <a:noFill/>
          </p:spPr>
          <p:txBody>
            <a:bodyPr wrap="none" rtlCol="0">
              <a:spAutoFit/>
            </a:bodyPr>
            <a:lstStyle/>
            <a:p>
              <a:pPr algn="ctr">
                <a:spcBef>
                  <a:spcPts val="300"/>
                </a:spcBef>
                <a:spcAft>
                  <a:spcPts val="600"/>
                </a:spcAft>
              </a:pPr>
              <a:r>
                <a:rPr lang="en-US" sz="2000" b="1" dirty="0">
                  <a:solidFill>
                    <a:schemeClr val="accent6"/>
                  </a:solidFill>
                  <a:latin typeface="Salesforce Sans"/>
                  <a:cs typeface="Salesforce Sans"/>
                </a:rPr>
                <a:t>trip</a:t>
              </a:r>
            </a:p>
          </p:txBody>
        </p:sp>
      </p:grpSp>
      <p:pic>
        <p:nvPicPr>
          <p:cNvPr id="21" name="Picture 20">
            <a:extLst>
              <a:ext uri="{FF2B5EF4-FFF2-40B4-BE49-F238E27FC236}">
                <a16:creationId xmlns:a16="http://schemas.microsoft.com/office/drawing/2014/main" id="{F1936E0F-2073-264B-8524-B87ACFF47C67}"/>
              </a:ext>
            </a:extLst>
          </p:cNvPr>
          <p:cNvPicPr>
            <a:picLocks noChangeAspect="1"/>
          </p:cNvPicPr>
          <p:nvPr/>
        </p:nvPicPr>
        <p:blipFill rotWithShape="1">
          <a:blip r:embed="rId3"/>
          <a:srcRect l="11666" t="11222" r="71667" b="64026"/>
          <a:stretch/>
        </p:blipFill>
        <p:spPr>
          <a:xfrm>
            <a:off x="3087815" y="3422058"/>
            <a:ext cx="1211103" cy="1211103"/>
          </a:xfrm>
          <a:prstGeom prst="flowChartConnector">
            <a:avLst/>
          </a:prstGeom>
          <a:ln w="19050">
            <a:solidFill>
              <a:schemeClr val="tx1"/>
            </a:solidFill>
          </a:ln>
          <a:effectLst/>
        </p:spPr>
      </p:pic>
      <p:grpSp>
        <p:nvGrpSpPr>
          <p:cNvPr id="31" name="Group 30">
            <a:extLst>
              <a:ext uri="{FF2B5EF4-FFF2-40B4-BE49-F238E27FC236}">
                <a16:creationId xmlns:a16="http://schemas.microsoft.com/office/drawing/2014/main" id="{68DF9AAC-ED5F-FD43-8F20-5FBD32D8DC7F}"/>
              </a:ext>
            </a:extLst>
          </p:cNvPr>
          <p:cNvGrpSpPr/>
          <p:nvPr/>
        </p:nvGrpSpPr>
        <p:grpSpPr>
          <a:xfrm>
            <a:off x="1517759" y="1743335"/>
            <a:ext cx="2008234" cy="1263035"/>
            <a:chOff x="1517759" y="1743335"/>
            <a:chExt cx="2008234" cy="1263035"/>
          </a:xfrm>
        </p:grpSpPr>
        <p:sp>
          <p:nvSpPr>
            <p:cNvPr id="23" name="TextBox 22">
              <a:extLst>
                <a:ext uri="{FF2B5EF4-FFF2-40B4-BE49-F238E27FC236}">
                  <a16:creationId xmlns:a16="http://schemas.microsoft.com/office/drawing/2014/main" id="{8CDE3270-71D9-854A-B88B-D78DEEB87876}"/>
                </a:ext>
              </a:extLst>
            </p:cNvPr>
            <p:cNvSpPr txBox="1"/>
            <p:nvPr/>
          </p:nvSpPr>
          <p:spPr>
            <a:xfrm>
              <a:off x="1917695" y="2159766"/>
              <a:ext cx="1208362" cy="400110"/>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fun!</a:t>
              </a:r>
            </a:p>
          </p:txBody>
        </p:sp>
        <p:sp>
          <p:nvSpPr>
            <p:cNvPr id="24" name="Cloud 23">
              <a:extLst>
                <a:ext uri="{FF2B5EF4-FFF2-40B4-BE49-F238E27FC236}">
                  <a16:creationId xmlns:a16="http://schemas.microsoft.com/office/drawing/2014/main" id="{FE617B1E-B215-944A-B759-7AD43D5D29F5}"/>
                </a:ext>
              </a:extLst>
            </p:cNvPr>
            <p:cNvSpPr/>
            <p:nvPr/>
          </p:nvSpPr>
          <p:spPr>
            <a:xfrm>
              <a:off x="1517759" y="1743335"/>
              <a:ext cx="2008234" cy="1263035"/>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grpSp>
      <p:sp>
        <p:nvSpPr>
          <p:cNvPr id="25" name="Oval 24">
            <a:extLst>
              <a:ext uri="{FF2B5EF4-FFF2-40B4-BE49-F238E27FC236}">
                <a16:creationId xmlns:a16="http://schemas.microsoft.com/office/drawing/2014/main" id="{627B61AC-F568-744E-98E2-A1E573934E57}"/>
              </a:ext>
            </a:extLst>
          </p:cNvPr>
          <p:cNvSpPr/>
          <p:nvPr/>
        </p:nvSpPr>
        <p:spPr>
          <a:xfrm>
            <a:off x="2739482" y="3027276"/>
            <a:ext cx="326526" cy="326526"/>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26" name="Oval 25">
            <a:extLst>
              <a:ext uri="{FF2B5EF4-FFF2-40B4-BE49-F238E27FC236}">
                <a16:creationId xmlns:a16="http://schemas.microsoft.com/office/drawing/2014/main" id="{14E1ECE8-471A-BB49-8869-E940DB620E12}"/>
              </a:ext>
            </a:extLst>
          </p:cNvPr>
          <p:cNvSpPr/>
          <p:nvPr/>
        </p:nvSpPr>
        <p:spPr>
          <a:xfrm>
            <a:off x="3061839" y="3374708"/>
            <a:ext cx="156500" cy="156500"/>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Tree>
    <p:extLst>
      <p:ext uri="{BB962C8B-B14F-4D97-AF65-F5344CB8AC3E}">
        <p14:creationId xmlns:p14="http://schemas.microsoft.com/office/powerpoint/2010/main" val="2031700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250"/>
                                  </p:stCondLst>
                                  <p:childTnLst>
                                    <p:set>
                                      <p:cBhvr>
                                        <p:cTn id="31" dur="1" fill="hold">
                                          <p:stCondLst>
                                            <p:cond delay="0"/>
                                          </p:stCondLst>
                                        </p:cTn>
                                        <p:tgtEl>
                                          <p:spTgt spid="25"/>
                                        </p:tgtEl>
                                        <p:attrNameLst>
                                          <p:attrName>style.visibility</p:attrName>
                                        </p:attrNameLst>
                                      </p:cBhvr>
                                      <p:to>
                                        <p:strVal val="visible"/>
                                      </p:to>
                                    </p:set>
                                  </p:childTnLst>
                                </p:cTn>
                              </p:par>
                            </p:childTnLst>
                          </p:cTn>
                        </p:par>
                        <p:par>
                          <p:cTn id="32" fill="hold">
                            <p:stCondLst>
                              <p:cond delay="250"/>
                            </p:stCondLst>
                            <p:childTnLst>
                              <p:par>
                                <p:cTn id="33" presetID="1" presetClass="entr" presetSubtype="0" fill="hold" nodeType="afterEffect">
                                  <p:stCondLst>
                                    <p:cond delay="25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4D9B8B-23C6-2B4C-8C5C-45736E6953B8}"/>
              </a:ext>
            </a:extLst>
          </p:cNvPr>
          <p:cNvSpPr>
            <a:spLocks noGrp="1"/>
          </p:cNvSpPr>
          <p:nvPr>
            <p:ph type="title"/>
          </p:nvPr>
        </p:nvSpPr>
        <p:spPr/>
        <p:txBody>
          <a:bodyPr/>
          <a:lstStyle/>
          <a:p>
            <a:r>
              <a:rPr lang="en-US" b="1" dirty="0"/>
              <a:t>Object Model</a:t>
            </a:r>
          </a:p>
        </p:txBody>
      </p:sp>
      <p:sp>
        <p:nvSpPr>
          <p:cNvPr id="27" name="TextBox 26">
            <a:extLst>
              <a:ext uri="{FF2B5EF4-FFF2-40B4-BE49-F238E27FC236}">
                <a16:creationId xmlns:a16="http://schemas.microsoft.com/office/drawing/2014/main" id="{ED0742DD-B119-7D43-B3A7-E5007CFF3EE9}"/>
              </a:ext>
            </a:extLst>
          </p:cNvPr>
          <p:cNvSpPr txBox="1"/>
          <p:nvPr/>
        </p:nvSpPr>
        <p:spPr>
          <a:xfrm>
            <a:off x="4037264" y="830597"/>
            <a:ext cx="5204145" cy="5447645"/>
          </a:xfrm>
          <a:prstGeom prst="rect">
            <a:avLst/>
          </a:prstGeom>
          <a:noFill/>
        </p:spPr>
        <p:txBody>
          <a:bodyPr wrap="square" rtlCol="0">
            <a:spAutoFit/>
          </a:bodyPr>
          <a:lstStyle/>
          <a:p>
            <a:pPr>
              <a:spcBef>
                <a:spcPts val="300"/>
              </a:spcBef>
              <a:spcAft>
                <a:spcPts val="600"/>
              </a:spcAft>
            </a:pPr>
            <a:r>
              <a:rPr lang="en-US" sz="3200" dirty="0">
                <a:solidFill>
                  <a:schemeClr val="tx1">
                    <a:lumMod val="60000"/>
                    <a:lumOff val="40000"/>
                  </a:schemeClr>
                </a:solidFill>
                <a:latin typeface="Salesforce Sans"/>
                <a:cs typeface="Salesforce Sans"/>
              </a:rPr>
              <a:t>The</a:t>
            </a:r>
            <a:r>
              <a:rPr lang="en-US" sz="3200" dirty="0">
                <a:latin typeface="Salesforce Sans"/>
                <a:cs typeface="Salesforce Sans"/>
              </a:rPr>
              <a:t> </a:t>
            </a:r>
            <a:r>
              <a:rPr lang="en-US" sz="3200" b="1" dirty="0">
                <a:solidFill>
                  <a:schemeClr val="accent6"/>
                </a:solidFill>
                <a:latin typeface="Salesforce Sans"/>
                <a:cs typeface="Salesforce Sans"/>
              </a:rPr>
              <a:t>rider </a:t>
            </a:r>
            <a:r>
              <a:rPr lang="en-US" sz="3200" dirty="0">
                <a:solidFill>
                  <a:schemeClr val="tx1">
                    <a:lumMod val="60000"/>
                    <a:lumOff val="40000"/>
                  </a:schemeClr>
                </a:solidFill>
                <a:latin typeface="Salesforce Sans"/>
              </a:rPr>
              <a:t>rides</a:t>
            </a:r>
          </a:p>
          <a:p>
            <a:pPr>
              <a:spcBef>
                <a:spcPts val="300"/>
              </a:spcBef>
              <a:spcAft>
                <a:spcPts val="600"/>
              </a:spcAft>
            </a:pPr>
            <a:r>
              <a:rPr lang="en-US" sz="3200" dirty="0">
                <a:solidFill>
                  <a:schemeClr val="tx1">
                    <a:lumMod val="60000"/>
                    <a:lumOff val="40000"/>
                  </a:schemeClr>
                </a:solidFill>
                <a:latin typeface="Salesforce Sans"/>
              </a:rPr>
              <a:t>the</a:t>
            </a:r>
            <a:r>
              <a:rPr lang="en-US" sz="3200" dirty="0">
                <a:cs typeface="Salesforce Sans"/>
              </a:rPr>
              <a:t> </a:t>
            </a:r>
            <a:r>
              <a:rPr lang="en-US" sz="3200" b="1" dirty="0">
                <a:solidFill>
                  <a:schemeClr val="accent6"/>
                </a:solidFill>
                <a:cs typeface="Salesforce Sans"/>
              </a:rPr>
              <a:t>bicycle </a:t>
            </a:r>
            <a:r>
              <a:rPr lang="en-US" sz="3200" dirty="0">
                <a:solidFill>
                  <a:schemeClr val="tx1">
                    <a:lumMod val="60000"/>
                    <a:lumOff val="40000"/>
                  </a:schemeClr>
                </a:solidFill>
                <a:latin typeface="Salesforce Sans"/>
              </a:rPr>
              <a:t>by sitting on</a:t>
            </a:r>
          </a:p>
          <a:p>
            <a:pPr>
              <a:spcBef>
                <a:spcPts val="300"/>
              </a:spcBef>
              <a:spcAft>
                <a:spcPts val="600"/>
              </a:spcAft>
            </a:pPr>
            <a:r>
              <a:rPr lang="en-US" sz="3200" dirty="0">
                <a:solidFill>
                  <a:schemeClr val="tx1">
                    <a:lumMod val="60000"/>
                    <a:lumOff val="40000"/>
                  </a:schemeClr>
                </a:solidFill>
                <a:latin typeface="Salesforce Sans"/>
              </a:rPr>
              <a:t>the</a:t>
            </a:r>
            <a:r>
              <a:rPr lang="en-US" sz="3200" dirty="0">
                <a:cs typeface="Salesforce Sans"/>
              </a:rPr>
              <a:t> </a:t>
            </a:r>
            <a:r>
              <a:rPr lang="en-US" sz="3200" b="1" dirty="0">
                <a:solidFill>
                  <a:schemeClr val="accent6"/>
                </a:solidFill>
                <a:cs typeface="Salesforce Sans"/>
              </a:rPr>
              <a:t>seat</a:t>
            </a:r>
            <a:r>
              <a:rPr lang="en-US" sz="3200" dirty="0">
                <a:solidFill>
                  <a:schemeClr val="tx1">
                    <a:lumMod val="60000"/>
                    <a:lumOff val="40000"/>
                  </a:schemeClr>
                </a:solidFill>
                <a:latin typeface="Salesforce Sans"/>
              </a:rPr>
              <a:t>, holding</a:t>
            </a:r>
          </a:p>
          <a:p>
            <a:pPr>
              <a:spcBef>
                <a:spcPts val="300"/>
              </a:spcBef>
              <a:spcAft>
                <a:spcPts val="600"/>
              </a:spcAft>
            </a:pPr>
            <a:r>
              <a:rPr lang="en-US" sz="3200" dirty="0">
                <a:solidFill>
                  <a:schemeClr val="tx1">
                    <a:lumMod val="60000"/>
                    <a:lumOff val="40000"/>
                  </a:schemeClr>
                </a:solidFill>
                <a:latin typeface="Salesforce Sans"/>
              </a:rPr>
              <a:t>the</a:t>
            </a:r>
            <a:r>
              <a:rPr lang="en-US" sz="3200" dirty="0">
                <a:cs typeface="Salesforce Sans"/>
              </a:rPr>
              <a:t> </a:t>
            </a:r>
            <a:r>
              <a:rPr lang="en-US" sz="3200" b="1" dirty="0">
                <a:solidFill>
                  <a:schemeClr val="accent6"/>
                </a:solidFill>
                <a:cs typeface="Salesforce Sans"/>
              </a:rPr>
              <a:t>grips</a:t>
            </a:r>
            <a:r>
              <a:rPr lang="en-US" sz="3200" dirty="0">
                <a:solidFill>
                  <a:schemeClr val="tx1">
                    <a:lumMod val="60000"/>
                    <a:lumOff val="40000"/>
                  </a:schemeClr>
                </a:solidFill>
                <a:latin typeface="Salesforce Sans"/>
              </a:rPr>
              <a:t>, moving</a:t>
            </a:r>
          </a:p>
          <a:p>
            <a:pPr>
              <a:spcBef>
                <a:spcPts val="300"/>
              </a:spcBef>
              <a:spcAft>
                <a:spcPts val="600"/>
              </a:spcAft>
            </a:pPr>
            <a:r>
              <a:rPr lang="en-US" sz="3200" dirty="0">
                <a:solidFill>
                  <a:schemeClr val="tx1">
                    <a:lumMod val="60000"/>
                    <a:lumOff val="40000"/>
                  </a:schemeClr>
                </a:solidFill>
                <a:latin typeface="Salesforce Sans"/>
              </a:rPr>
              <a:t>the</a:t>
            </a:r>
            <a:r>
              <a:rPr lang="en-US" sz="3200" dirty="0">
                <a:cs typeface="Salesforce Sans"/>
              </a:rPr>
              <a:t> </a:t>
            </a:r>
            <a:r>
              <a:rPr lang="en-US" sz="3200" b="1" dirty="0">
                <a:solidFill>
                  <a:schemeClr val="accent6"/>
                </a:solidFill>
                <a:cs typeface="Salesforce Sans"/>
              </a:rPr>
              <a:t>pedals </a:t>
            </a:r>
            <a:r>
              <a:rPr lang="en-US" sz="3200" dirty="0">
                <a:solidFill>
                  <a:schemeClr val="tx1">
                    <a:lumMod val="60000"/>
                    <a:lumOff val="40000"/>
                  </a:schemeClr>
                </a:solidFill>
                <a:latin typeface="Salesforce Sans"/>
              </a:rPr>
              <a:t>to go from</a:t>
            </a:r>
          </a:p>
          <a:p>
            <a:pPr>
              <a:spcBef>
                <a:spcPts val="300"/>
              </a:spcBef>
              <a:spcAft>
                <a:spcPts val="600"/>
              </a:spcAft>
            </a:pPr>
            <a:r>
              <a:rPr lang="en-US" sz="3200" dirty="0">
                <a:solidFill>
                  <a:schemeClr val="tx1">
                    <a:lumMod val="60000"/>
                    <a:lumOff val="40000"/>
                  </a:schemeClr>
                </a:solidFill>
                <a:latin typeface="Salesforce Sans"/>
              </a:rPr>
              <a:t>an</a:t>
            </a:r>
            <a:r>
              <a:rPr lang="en-US" sz="3200" dirty="0">
                <a:cs typeface="Salesforce Sans"/>
              </a:rPr>
              <a:t> </a:t>
            </a:r>
            <a:r>
              <a:rPr lang="en-US" sz="3200" b="1" dirty="0">
                <a:solidFill>
                  <a:schemeClr val="accent6"/>
                </a:solidFill>
                <a:cs typeface="Salesforce Sans"/>
              </a:rPr>
              <a:t>origin </a:t>
            </a:r>
            <a:r>
              <a:rPr lang="en-US" sz="3200" dirty="0">
                <a:solidFill>
                  <a:schemeClr val="tx1">
                    <a:lumMod val="60000"/>
                    <a:lumOff val="40000"/>
                  </a:schemeClr>
                </a:solidFill>
                <a:latin typeface="Salesforce Sans"/>
              </a:rPr>
              <a:t>to</a:t>
            </a:r>
          </a:p>
          <a:p>
            <a:pPr>
              <a:spcBef>
                <a:spcPts val="300"/>
              </a:spcBef>
              <a:spcAft>
                <a:spcPts val="600"/>
              </a:spcAft>
            </a:pPr>
            <a:r>
              <a:rPr lang="en-US" sz="3200" dirty="0">
                <a:solidFill>
                  <a:schemeClr val="tx1">
                    <a:lumMod val="60000"/>
                    <a:lumOff val="40000"/>
                  </a:schemeClr>
                </a:solidFill>
                <a:latin typeface="Salesforce Sans"/>
              </a:rPr>
              <a:t>a</a:t>
            </a:r>
            <a:r>
              <a:rPr lang="en-US" sz="3200" dirty="0">
                <a:cs typeface="Salesforce Sans"/>
              </a:rPr>
              <a:t> </a:t>
            </a:r>
            <a:r>
              <a:rPr lang="en-US" sz="3200" b="1" dirty="0">
                <a:solidFill>
                  <a:schemeClr val="accent6"/>
                </a:solidFill>
                <a:cs typeface="Salesforce Sans"/>
              </a:rPr>
              <a:t>destination </a:t>
            </a:r>
            <a:r>
              <a:rPr lang="en-US" sz="3200" dirty="0">
                <a:solidFill>
                  <a:schemeClr val="tx1">
                    <a:lumMod val="60000"/>
                    <a:lumOff val="40000"/>
                  </a:schemeClr>
                </a:solidFill>
                <a:latin typeface="Salesforce Sans"/>
              </a:rPr>
              <a:t>to complete</a:t>
            </a:r>
          </a:p>
          <a:p>
            <a:pPr>
              <a:spcBef>
                <a:spcPts val="300"/>
              </a:spcBef>
              <a:spcAft>
                <a:spcPts val="600"/>
              </a:spcAft>
            </a:pPr>
            <a:r>
              <a:rPr lang="en-US" sz="3200" dirty="0">
                <a:solidFill>
                  <a:schemeClr val="tx1">
                    <a:lumMod val="60000"/>
                    <a:lumOff val="40000"/>
                  </a:schemeClr>
                </a:solidFill>
                <a:latin typeface="Salesforce Sans"/>
              </a:rPr>
              <a:t>a</a:t>
            </a:r>
            <a:r>
              <a:rPr lang="en-US" sz="3200" dirty="0">
                <a:cs typeface="Salesforce Sans"/>
              </a:rPr>
              <a:t> </a:t>
            </a:r>
            <a:r>
              <a:rPr lang="en-US" sz="3200" b="1" dirty="0">
                <a:solidFill>
                  <a:schemeClr val="accent6"/>
                </a:solidFill>
                <a:cs typeface="Salesforce Sans"/>
              </a:rPr>
              <a:t>trip</a:t>
            </a:r>
            <a:r>
              <a:rPr lang="en-US" sz="3200" dirty="0">
                <a:solidFill>
                  <a:schemeClr val="tx1">
                    <a:lumMod val="60000"/>
                    <a:lumOff val="40000"/>
                  </a:schemeClr>
                </a:solidFill>
                <a:latin typeface="Salesforce Sans"/>
              </a:rPr>
              <a:t>.</a:t>
            </a:r>
          </a:p>
          <a:p>
            <a:pPr>
              <a:spcBef>
                <a:spcPts val="300"/>
              </a:spcBef>
              <a:spcAft>
                <a:spcPts val="600"/>
              </a:spcAft>
            </a:pPr>
            <a:endParaRPr lang="en-US" sz="3200" b="1" dirty="0">
              <a:solidFill>
                <a:schemeClr val="accent6"/>
              </a:solidFill>
              <a:latin typeface="Salesforce Sans"/>
              <a:cs typeface="Salesforce Sans"/>
            </a:endParaRPr>
          </a:p>
        </p:txBody>
      </p:sp>
    </p:spTree>
    <p:extLst>
      <p:ext uri="{BB962C8B-B14F-4D97-AF65-F5344CB8AC3E}">
        <p14:creationId xmlns:p14="http://schemas.microsoft.com/office/powerpoint/2010/main" val="113980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50D556D-0643-BE4B-97A9-0A1BDDF7DE42}"/>
              </a:ext>
            </a:extLst>
          </p:cNvPr>
          <p:cNvSpPr/>
          <p:nvPr/>
        </p:nvSpPr>
        <p:spPr>
          <a:xfrm>
            <a:off x="0" y="0"/>
            <a:ext cx="12188825" cy="6858000"/>
          </a:xfrm>
          <a:prstGeom prst="rect">
            <a:avLst/>
          </a:prstGeom>
          <a:solidFill>
            <a:srgbClr val="00000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nvGrpSpPr>
          <p:cNvPr id="2" name="Group 1">
            <a:extLst>
              <a:ext uri="{FF2B5EF4-FFF2-40B4-BE49-F238E27FC236}">
                <a16:creationId xmlns:a16="http://schemas.microsoft.com/office/drawing/2014/main" id="{6FD20F81-D00D-B145-ABE7-9862A4A0918B}"/>
              </a:ext>
            </a:extLst>
          </p:cNvPr>
          <p:cNvGrpSpPr/>
          <p:nvPr/>
        </p:nvGrpSpPr>
        <p:grpSpPr>
          <a:xfrm>
            <a:off x="584955" y="1428826"/>
            <a:ext cx="11018914" cy="4264753"/>
            <a:chOff x="530930" y="2010498"/>
            <a:chExt cx="11018914" cy="4264753"/>
          </a:xfrm>
        </p:grpSpPr>
        <p:pic>
          <p:nvPicPr>
            <p:cNvPr id="11" name="Picture 10">
              <a:extLst>
                <a:ext uri="{FF2B5EF4-FFF2-40B4-BE49-F238E27FC236}">
                  <a16:creationId xmlns:a16="http://schemas.microsoft.com/office/drawing/2014/main" id="{885AB262-A000-EA4E-91B5-6D8CE4D4D784}"/>
                </a:ext>
              </a:extLst>
            </p:cNvPr>
            <p:cNvPicPr>
              <a:picLocks noChangeAspect="1"/>
            </p:cNvPicPr>
            <p:nvPr/>
          </p:nvPicPr>
          <p:blipFill>
            <a:blip r:embed="rId2"/>
            <a:stretch>
              <a:fillRect/>
            </a:stretch>
          </p:blipFill>
          <p:spPr>
            <a:xfrm>
              <a:off x="530931" y="2010498"/>
              <a:ext cx="3365238" cy="2018276"/>
            </a:xfrm>
            <a:prstGeom prst="rect">
              <a:avLst/>
            </a:prstGeom>
            <a:effectLst>
              <a:outerShdw blurRad="50800" dist="38100" dir="2700000" algn="tl" rotWithShape="0">
                <a:schemeClr val="bg1">
                  <a:lumMod val="95000"/>
                  <a:alpha val="40000"/>
                </a:schemeClr>
              </a:outerShdw>
            </a:effectLst>
          </p:spPr>
        </p:pic>
        <p:pic>
          <p:nvPicPr>
            <p:cNvPr id="13" name="Picture 12">
              <a:extLst>
                <a:ext uri="{FF2B5EF4-FFF2-40B4-BE49-F238E27FC236}">
                  <a16:creationId xmlns:a16="http://schemas.microsoft.com/office/drawing/2014/main" id="{446A412E-1F9A-384B-8F10-26B67442E680}"/>
                </a:ext>
              </a:extLst>
            </p:cNvPr>
            <p:cNvPicPr>
              <a:picLocks noChangeAspect="1"/>
            </p:cNvPicPr>
            <p:nvPr/>
          </p:nvPicPr>
          <p:blipFill>
            <a:blip r:embed="rId3"/>
            <a:stretch>
              <a:fillRect/>
            </a:stretch>
          </p:blipFill>
          <p:spPr>
            <a:xfrm>
              <a:off x="530930" y="4248178"/>
              <a:ext cx="3365239" cy="2018276"/>
            </a:xfrm>
            <a:prstGeom prst="rect">
              <a:avLst/>
            </a:prstGeom>
            <a:effectLst>
              <a:outerShdw blurRad="50800" dist="38100" dir="2700000" algn="tl" rotWithShape="0">
                <a:schemeClr val="bg1">
                  <a:lumMod val="95000"/>
                  <a:alpha val="40000"/>
                </a:schemeClr>
              </a:outerShdw>
            </a:effectLst>
          </p:spPr>
        </p:pic>
        <p:pic>
          <p:nvPicPr>
            <p:cNvPr id="15" name="Picture 14">
              <a:extLst>
                <a:ext uri="{FF2B5EF4-FFF2-40B4-BE49-F238E27FC236}">
                  <a16:creationId xmlns:a16="http://schemas.microsoft.com/office/drawing/2014/main" id="{2B157F80-F049-AB45-A46F-1F417A25B07F}"/>
                </a:ext>
              </a:extLst>
            </p:cNvPr>
            <p:cNvPicPr>
              <a:picLocks noChangeAspect="1"/>
            </p:cNvPicPr>
            <p:nvPr/>
          </p:nvPicPr>
          <p:blipFill>
            <a:blip r:embed="rId4"/>
            <a:stretch>
              <a:fillRect/>
            </a:stretch>
          </p:blipFill>
          <p:spPr>
            <a:xfrm>
              <a:off x="4362434" y="2010498"/>
              <a:ext cx="3365238" cy="2018276"/>
            </a:xfrm>
            <a:prstGeom prst="rect">
              <a:avLst/>
            </a:prstGeom>
            <a:effectLst>
              <a:outerShdw blurRad="50800" dist="38100" dir="2700000" algn="tl" rotWithShape="0">
                <a:schemeClr val="bg1">
                  <a:lumMod val="95000"/>
                  <a:alpha val="40000"/>
                </a:schemeClr>
              </a:outerShdw>
            </a:effectLst>
          </p:spPr>
        </p:pic>
        <p:pic>
          <p:nvPicPr>
            <p:cNvPr id="17" name="Picture 16">
              <a:extLst>
                <a:ext uri="{FF2B5EF4-FFF2-40B4-BE49-F238E27FC236}">
                  <a16:creationId xmlns:a16="http://schemas.microsoft.com/office/drawing/2014/main" id="{C7CE79E8-B96B-8E44-8F1B-C9B7FADA68CD}"/>
                </a:ext>
              </a:extLst>
            </p:cNvPr>
            <p:cNvPicPr>
              <a:picLocks noChangeAspect="1"/>
            </p:cNvPicPr>
            <p:nvPr/>
          </p:nvPicPr>
          <p:blipFill>
            <a:blip r:embed="rId5"/>
            <a:stretch>
              <a:fillRect/>
            </a:stretch>
          </p:blipFill>
          <p:spPr>
            <a:xfrm>
              <a:off x="4362435" y="4256975"/>
              <a:ext cx="3365238" cy="2018276"/>
            </a:xfrm>
            <a:prstGeom prst="rect">
              <a:avLst/>
            </a:prstGeom>
            <a:effectLst>
              <a:outerShdw blurRad="50800" dist="38100" dir="2700000" algn="tl" rotWithShape="0">
                <a:schemeClr val="bg1">
                  <a:lumMod val="95000"/>
                  <a:alpha val="40000"/>
                </a:schemeClr>
              </a:outerShdw>
            </a:effectLst>
          </p:spPr>
        </p:pic>
        <p:pic>
          <p:nvPicPr>
            <p:cNvPr id="19" name="Picture 18">
              <a:extLst>
                <a:ext uri="{FF2B5EF4-FFF2-40B4-BE49-F238E27FC236}">
                  <a16:creationId xmlns:a16="http://schemas.microsoft.com/office/drawing/2014/main" id="{CF6EF199-2777-7645-A9B9-97F9F94413F5}"/>
                </a:ext>
              </a:extLst>
            </p:cNvPr>
            <p:cNvPicPr>
              <a:picLocks noChangeAspect="1"/>
            </p:cNvPicPr>
            <p:nvPr/>
          </p:nvPicPr>
          <p:blipFill>
            <a:blip r:embed="rId6"/>
            <a:stretch>
              <a:fillRect/>
            </a:stretch>
          </p:blipFill>
          <p:spPr>
            <a:xfrm>
              <a:off x="8184270" y="4256773"/>
              <a:ext cx="3358505" cy="2014238"/>
            </a:xfrm>
            <a:prstGeom prst="rect">
              <a:avLst/>
            </a:prstGeom>
            <a:effectLst>
              <a:outerShdw blurRad="50800" dist="38100" dir="2700000" algn="tl" rotWithShape="0">
                <a:schemeClr val="bg1">
                  <a:lumMod val="95000"/>
                  <a:alpha val="40000"/>
                </a:schemeClr>
              </a:outerShdw>
            </a:effectLst>
          </p:spPr>
        </p:pic>
        <p:pic>
          <p:nvPicPr>
            <p:cNvPr id="21" name="Picture 20">
              <a:extLst>
                <a:ext uri="{FF2B5EF4-FFF2-40B4-BE49-F238E27FC236}">
                  <a16:creationId xmlns:a16="http://schemas.microsoft.com/office/drawing/2014/main" id="{9E22DFA3-731E-4540-92C0-E8E4ACD261BC}"/>
                </a:ext>
              </a:extLst>
            </p:cNvPr>
            <p:cNvPicPr>
              <a:picLocks noChangeAspect="1"/>
            </p:cNvPicPr>
            <p:nvPr/>
          </p:nvPicPr>
          <p:blipFill>
            <a:blip r:embed="rId7"/>
            <a:stretch>
              <a:fillRect/>
            </a:stretch>
          </p:blipFill>
          <p:spPr>
            <a:xfrm>
              <a:off x="8184606" y="2010498"/>
              <a:ext cx="3365238" cy="2018276"/>
            </a:xfrm>
            <a:prstGeom prst="rect">
              <a:avLst/>
            </a:prstGeom>
            <a:effectLst>
              <a:outerShdw blurRad="50800" dist="38100" dir="2700000" algn="tl" rotWithShape="0">
                <a:schemeClr val="bg1">
                  <a:lumMod val="95000"/>
                  <a:alpha val="40000"/>
                </a:schemeClr>
              </a:outerShdw>
            </a:effectLst>
          </p:spPr>
        </p:pic>
      </p:grpSp>
      <p:sp>
        <p:nvSpPr>
          <p:cNvPr id="34" name="Title 3">
            <a:extLst>
              <a:ext uri="{FF2B5EF4-FFF2-40B4-BE49-F238E27FC236}">
                <a16:creationId xmlns:a16="http://schemas.microsoft.com/office/drawing/2014/main" id="{EBED4A00-7F6F-4D45-A088-CF0F46368336}"/>
              </a:ext>
            </a:extLst>
          </p:cNvPr>
          <p:cNvSpPr>
            <a:spLocks noGrp="1"/>
          </p:cNvSpPr>
          <p:nvPr>
            <p:ph type="title"/>
          </p:nvPr>
        </p:nvSpPr>
        <p:spPr>
          <a:xfrm>
            <a:off x="584955" y="132180"/>
            <a:ext cx="9518409" cy="643386"/>
          </a:xfrm>
        </p:spPr>
        <p:txBody>
          <a:bodyPr/>
          <a:lstStyle/>
          <a:p>
            <a:r>
              <a:rPr lang="en-US" sz="2800" b="0" dirty="0">
                <a:solidFill>
                  <a:schemeClr val="bg1"/>
                </a:solidFill>
              </a:rPr>
              <a:t>I’ve been designing software since the web began</a:t>
            </a:r>
          </a:p>
        </p:txBody>
      </p:sp>
    </p:spTree>
    <p:extLst>
      <p:ext uri="{BB962C8B-B14F-4D97-AF65-F5344CB8AC3E}">
        <p14:creationId xmlns:p14="http://schemas.microsoft.com/office/powerpoint/2010/main" val="33284162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4D9B8B-23C6-2B4C-8C5C-45736E6953B8}"/>
              </a:ext>
            </a:extLst>
          </p:cNvPr>
          <p:cNvSpPr>
            <a:spLocks noGrp="1"/>
          </p:cNvSpPr>
          <p:nvPr>
            <p:ph type="title"/>
          </p:nvPr>
        </p:nvSpPr>
        <p:spPr/>
        <p:txBody>
          <a:bodyPr/>
          <a:lstStyle/>
          <a:p>
            <a:r>
              <a:rPr lang="en-US" b="1" dirty="0"/>
              <a:t>Object Model</a:t>
            </a:r>
          </a:p>
        </p:txBody>
      </p:sp>
      <p:sp>
        <p:nvSpPr>
          <p:cNvPr id="27" name="TextBox 26">
            <a:extLst>
              <a:ext uri="{FF2B5EF4-FFF2-40B4-BE49-F238E27FC236}">
                <a16:creationId xmlns:a16="http://schemas.microsoft.com/office/drawing/2014/main" id="{ED0742DD-B119-7D43-B3A7-E5007CFF3EE9}"/>
              </a:ext>
            </a:extLst>
          </p:cNvPr>
          <p:cNvSpPr txBox="1"/>
          <p:nvPr/>
        </p:nvSpPr>
        <p:spPr>
          <a:xfrm>
            <a:off x="4498848" y="1051560"/>
            <a:ext cx="5204145" cy="5509200"/>
          </a:xfrm>
          <a:prstGeom prst="rect">
            <a:avLst/>
          </a:prstGeom>
          <a:noFill/>
        </p:spPr>
        <p:txBody>
          <a:bodyPr wrap="square" rtlCol="0">
            <a:spAutoFit/>
          </a:bodyPr>
          <a:lstStyle/>
          <a:p>
            <a:r>
              <a:rPr lang="en-US" sz="3200" dirty="0">
                <a:solidFill>
                  <a:schemeClr val="accent6"/>
                </a:solidFill>
                <a:latin typeface="Consolas" panose="020B0609020204030204" pitchFamily="49" charset="0"/>
                <a:cs typeface="Consolas" panose="020B0609020204030204" pitchFamily="49" charset="0"/>
              </a:rPr>
              <a:t>trip = </a:t>
            </a:r>
            <a:r>
              <a:rPr lang="en-US" sz="3200" dirty="0">
                <a:latin typeface="Consolas" panose="020B0609020204030204" pitchFamily="49" charset="0"/>
                <a:cs typeface="Consolas" panose="020B0609020204030204" pitchFamily="49" charset="0"/>
              </a:rPr>
              <a:t>{</a:t>
            </a:r>
          </a:p>
          <a:p>
            <a:r>
              <a:rPr lang="en-US" sz="3200" dirty="0">
                <a:solidFill>
                  <a:schemeClr val="accent6"/>
                </a:solidFill>
                <a:latin typeface="Consolas" panose="020B0609020204030204" pitchFamily="49" charset="0"/>
                <a:cs typeface="Consolas" panose="020B0609020204030204" pitchFamily="49" charset="0"/>
              </a:rPr>
              <a:t>	vehicle: </a:t>
            </a:r>
            <a:r>
              <a:rPr lang="en-US" sz="3200" dirty="0">
                <a:latin typeface="Consolas" panose="020B0609020204030204" pitchFamily="49" charset="0"/>
                <a:cs typeface="Consolas" panose="020B0609020204030204" pitchFamily="49" charset="0"/>
              </a:rPr>
              <a:t>{</a:t>
            </a:r>
          </a:p>
          <a:p>
            <a:r>
              <a:rPr lang="en-US" sz="3200" dirty="0">
                <a:solidFill>
                  <a:schemeClr val="accent6"/>
                </a:solidFill>
                <a:latin typeface="Consolas" panose="020B0609020204030204" pitchFamily="49" charset="0"/>
                <a:cs typeface="Consolas" panose="020B0609020204030204" pitchFamily="49" charset="0"/>
              </a:rPr>
              <a:t>		rider,</a:t>
            </a:r>
          </a:p>
          <a:p>
            <a:r>
              <a:rPr lang="en-US" sz="3200" dirty="0">
                <a:solidFill>
                  <a:schemeClr val="accent6"/>
                </a:solidFill>
                <a:latin typeface="Consolas" panose="020B0609020204030204" pitchFamily="49" charset="0"/>
                <a:cs typeface="Consolas" panose="020B0609020204030204" pitchFamily="49" charset="0"/>
              </a:rPr>
              <a:t>		bicycle: </a:t>
            </a:r>
            <a:r>
              <a:rPr lang="en-US" sz="3200" dirty="0">
                <a:latin typeface="Consolas" panose="020B0609020204030204" pitchFamily="49" charset="0"/>
                <a:cs typeface="Consolas" panose="020B0609020204030204" pitchFamily="49" charset="0"/>
              </a:rPr>
              <a:t>{</a:t>
            </a:r>
          </a:p>
          <a:p>
            <a:r>
              <a:rPr lang="en-US" sz="3200" dirty="0">
                <a:solidFill>
                  <a:schemeClr val="accent6"/>
                </a:solidFill>
                <a:latin typeface="Consolas" panose="020B0609020204030204" pitchFamily="49" charset="0"/>
                <a:cs typeface="Consolas" panose="020B0609020204030204" pitchFamily="49" charset="0"/>
              </a:rPr>
              <a:t>			grips,</a:t>
            </a:r>
          </a:p>
          <a:p>
            <a:r>
              <a:rPr lang="en-US" sz="3200" dirty="0">
                <a:solidFill>
                  <a:schemeClr val="accent6"/>
                </a:solidFill>
                <a:latin typeface="Consolas" panose="020B0609020204030204" pitchFamily="49" charset="0"/>
                <a:cs typeface="Consolas" panose="020B0609020204030204" pitchFamily="49" charset="0"/>
              </a:rPr>
              <a:t>			seat</a:t>
            </a:r>
          </a:p>
          <a:p>
            <a:r>
              <a:rPr lang="en-US" sz="3200" dirty="0">
                <a:solidFill>
                  <a:schemeClr val="accent6"/>
                </a:solidFill>
                <a:latin typeface="Consolas" panose="020B0609020204030204" pitchFamily="49" charset="0"/>
                <a:cs typeface="Consolas" panose="020B0609020204030204" pitchFamily="49" charset="0"/>
              </a:rPr>
              <a:t>		</a:t>
            </a:r>
            <a:r>
              <a:rPr lang="en-US" sz="3200" dirty="0">
                <a:latin typeface="Consolas" panose="020B0609020204030204" pitchFamily="49" charset="0"/>
                <a:cs typeface="Consolas" panose="020B0609020204030204" pitchFamily="49" charset="0"/>
              </a:rPr>
              <a:t>}</a:t>
            </a:r>
            <a:r>
              <a:rPr lang="en-US" sz="3200" dirty="0">
                <a:solidFill>
                  <a:schemeClr val="accent6"/>
                </a:solidFill>
                <a:latin typeface="Consolas" panose="020B0609020204030204" pitchFamily="49" charset="0"/>
                <a:cs typeface="Consolas" panose="020B0609020204030204" pitchFamily="49" charset="0"/>
              </a:rPr>
              <a:t>,</a:t>
            </a:r>
          </a:p>
          <a:p>
            <a:r>
              <a:rPr lang="en-US" sz="3200" dirty="0">
                <a:solidFill>
                  <a:schemeClr val="accent6"/>
                </a:solidFill>
                <a:latin typeface="Consolas" panose="020B0609020204030204" pitchFamily="49" charset="0"/>
                <a:cs typeface="Consolas" panose="020B0609020204030204" pitchFamily="49" charset="0"/>
              </a:rPr>
              <a:t>	</a:t>
            </a:r>
            <a:r>
              <a:rPr lang="en-US" sz="3200" dirty="0">
                <a:latin typeface="Consolas" panose="020B0609020204030204" pitchFamily="49" charset="0"/>
                <a:cs typeface="Consolas" panose="020B0609020204030204" pitchFamily="49" charset="0"/>
              </a:rPr>
              <a:t>}</a:t>
            </a:r>
            <a:r>
              <a:rPr lang="en-US" sz="3200" dirty="0">
                <a:solidFill>
                  <a:schemeClr val="accent6"/>
                </a:solidFill>
                <a:latin typeface="Consolas" panose="020B0609020204030204" pitchFamily="49" charset="0"/>
                <a:cs typeface="Consolas" panose="020B0609020204030204" pitchFamily="49" charset="0"/>
              </a:rPr>
              <a:t>,</a:t>
            </a:r>
          </a:p>
          <a:p>
            <a:r>
              <a:rPr lang="en-US" sz="3200" dirty="0">
                <a:solidFill>
                  <a:schemeClr val="accent6"/>
                </a:solidFill>
                <a:latin typeface="Consolas" panose="020B0609020204030204" pitchFamily="49" charset="0"/>
                <a:cs typeface="Consolas" panose="020B0609020204030204" pitchFamily="49" charset="0"/>
              </a:rPr>
              <a:t>	origin,</a:t>
            </a:r>
          </a:p>
          <a:p>
            <a:r>
              <a:rPr lang="en-US" sz="3200" dirty="0">
                <a:solidFill>
                  <a:schemeClr val="accent6"/>
                </a:solidFill>
                <a:latin typeface="Consolas" panose="020B0609020204030204" pitchFamily="49" charset="0"/>
                <a:cs typeface="Consolas" panose="020B0609020204030204" pitchFamily="49" charset="0"/>
              </a:rPr>
              <a:t>	destination</a:t>
            </a:r>
          </a:p>
          <a:p>
            <a:r>
              <a:rPr lang="en-US" sz="32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6253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76F1-8751-594F-A440-21DB2AF3AA31}"/>
              </a:ext>
            </a:extLst>
          </p:cNvPr>
          <p:cNvSpPr>
            <a:spLocks noGrp="1"/>
          </p:cNvSpPr>
          <p:nvPr>
            <p:ph type="ctrTitle"/>
          </p:nvPr>
        </p:nvSpPr>
        <p:spPr>
          <a:xfrm>
            <a:off x="578442" y="1804672"/>
            <a:ext cx="8441572" cy="1115728"/>
          </a:xfrm>
        </p:spPr>
        <p:txBody>
          <a:bodyPr/>
          <a:lstStyle/>
          <a:p>
            <a:pPr lvl="0">
              <a:lnSpc>
                <a:spcPct val="150000"/>
              </a:lnSpc>
              <a:spcBef>
                <a:spcPts val="1100"/>
              </a:spcBef>
              <a:spcAft>
                <a:spcPts val="300"/>
              </a:spcAft>
              <a:buClr>
                <a:srgbClr val="7F7F7F"/>
              </a:buClr>
              <a:buSzPct val="100000"/>
            </a:pPr>
            <a:r>
              <a:rPr lang="en-US" b="0" dirty="0"/>
              <a:t>The</a:t>
            </a:r>
            <a:r>
              <a:rPr lang="en-US" dirty="0"/>
              <a:t> object model </a:t>
            </a:r>
            <a:r>
              <a:rPr lang="en-US" b="0" dirty="0"/>
              <a:t>defines the </a:t>
            </a:r>
            <a:r>
              <a:rPr lang="en-US" dirty="0"/>
              <a:t>names</a:t>
            </a:r>
            <a:br>
              <a:rPr lang="en-US" dirty="0"/>
            </a:br>
            <a:r>
              <a:rPr lang="en-US" sz="2200" dirty="0">
                <a:solidFill>
                  <a:srgbClr val="032E61"/>
                </a:solidFill>
                <a:latin typeface="Salesforce Sans"/>
              </a:rPr>
              <a:t>and</a:t>
            </a:r>
            <a:r>
              <a:rPr lang="en-US" sz="2200" b="0" dirty="0">
                <a:solidFill>
                  <a:srgbClr val="032E61"/>
                </a:solidFill>
                <a:latin typeface="Salesforce Sans"/>
              </a:rPr>
              <a:t> </a:t>
            </a:r>
            <a:r>
              <a:rPr lang="en-US" sz="2200" dirty="0">
                <a:solidFill>
                  <a:srgbClr val="032E61"/>
                </a:solidFill>
                <a:latin typeface="Salesforce Sans"/>
              </a:rPr>
              <a:t>relationships</a:t>
            </a:r>
            <a:r>
              <a:rPr lang="en-US" sz="2200" b="0" dirty="0">
                <a:solidFill>
                  <a:srgbClr val="032E61"/>
                </a:solidFill>
                <a:latin typeface="Salesforce Sans"/>
              </a:rPr>
              <a:t> in the system.</a:t>
            </a:r>
            <a:endParaRPr lang="en-US" dirty="0"/>
          </a:p>
        </p:txBody>
      </p:sp>
    </p:spTree>
    <p:extLst>
      <p:ext uri="{BB962C8B-B14F-4D97-AF65-F5344CB8AC3E}">
        <p14:creationId xmlns:p14="http://schemas.microsoft.com/office/powerpoint/2010/main" val="27113662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36D12E-0C24-6B43-892B-B275B4B179F7}"/>
              </a:ext>
            </a:extLst>
          </p:cNvPr>
          <p:cNvPicPr>
            <a:picLocks noChangeAspect="1"/>
          </p:cNvPicPr>
          <p:nvPr/>
        </p:nvPicPr>
        <p:blipFill rotWithShape="1">
          <a:blip r:embed="rId2">
            <a:alphaModFix amt="39000"/>
          </a:blip>
          <a:srcRect t="926" b="1"/>
          <a:stretch/>
        </p:blipFill>
        <p:spPr>
          <a:xfrm>
            <a:off x="13427" y="70934"/>
            <a:ext cx="12161970" cy="6794500"/>
          </a:xfrm>
          <a:prstGeom prst="rect">
            <a:avLst/>
          </a:prstGeom>
        </p:spPr>
      </p:pic>
      <p:cxnSp>
        <p:nvCxnSpPr>
          <p:cNvPr id="15" name="Straight Connector 14">
            <a:extLst>
              <a:ext uri="{FF2B5EF4-FFF2-40B4-BE49-F238E27FC236}">
                <a16:creationId xmlns:a16="http://schemas.microsoft.com/office/drawing/2014/main" id="{D77A33FB-F23C-E747-ADAD-3D7068850371}"/>
              </a:ext>
            </a:extLst>
          </p:cNvPr>
          <p:cNvCxnSpPr/>
          <p:nvPr/>
        </p:nvCxnSpPr>
        <p:spPr>
          <a:xfrm>
            <a:off x="6173034" y="2133133"/>
            <a:ext cx="0" cy="3929274"/>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4291591-3C0C-BA44-A0FE-17AE069B9320}"/>
              </a:ext>
            </a:extLst>
          </p:cNvPr>
          <p:cNvGrpSpPr/>
          <p:nvPr/>
        </p:nvGrpSpPr>
        <p:grpSpPr>
          <a:xfrm>
            <a:off x="9997987" y="4453313"/>
            <a:ext cx="1865939" cy="1446550"/>
            <a:chOff x="9843619" y="4371071"/>
            <a:chExt cx="1865939" cy="1446550"/>
          </a:xfrm>
        </p:grpSpPr>
        <p:sp>
          <p:nvSpPr>
            <p:cNvPr id="22" name="TextBox 21">
              <a:extLst>
                <a:ext uri="{FF2B5EF4-FFF2-40B4-BE49-F238E27FC236}">
                  <a16:creationId xmlns:a16="http://schemas.microsoft.com/office/drawing/2014/main" id="{0E920718-1D7C-8946-995E-3CB7E0B961FB}"/>
                </a:ext>
              </a:extLst>
            </p:cNvPr>
            <p:cNvSpPr txBox="1"/>
            <p:nvPr/>
          </p:nvSpPr>
          <p:spPr>
            <a:xfrm>
              <a:off x="10179056" y="4572140"/>
              <a:ext cx="1194558" cy="1066446"/>
            </a:xfrm>
            <a:prstGeom prst="rect">
              <a:avLst/>
            </a:prstGeom>
            <a:noFill/>
          </p:spPr>
          <p:txBody>
            <a:bodyPr wrap="none" rtlCol="0">
              <a:spAutoFit/>
            </a:bodyPr>
            <a:lstStyle/>
            <a:p>
              <a:pPr>
                <a:spcBef>
                  <a:spcPts val="300"/>
                </a:spcBef>
                <a:spcAft>
                  <a:spcPts val="600"/>
                </a:spcAft>
              </a:pPr>
              <a:r>
                <a:rPr lang="en-US" sz="1400" b="1" dirty="0" err="1">
                  <a:latin typeface="Salesforce Sans"/>
                  <a:cs typeface="Salesforce Sans"/>
                </a:rPr>
                <a:t>name:value</a:t>
              </a:r>
              <a:endParaRPr lang="en-US" sz="1400" b="1" dirty="0">
                <a:latin typeface="Salesforce Sans"/>
                <a:cs typeface="Salesforce Sans"/>
              </a:endParaRPr>
            </a:p>
            <a:p>
              <a:pPr>
                <a:spcBef>
                  <a:spcPts val="300"/>
                </a:spcBef>
                <a:spcAft>
                  <a:spcPts val="600"/>
                </a:spcAft>
              </a:pPr>
              <a:r>
                <a:rPr lang="en-US" sz="1400" b="1" dirty="0" err="1">
                  <a:cs typeface="Salesforce Sans"/>
                </a:rPr>
                <a:t>name:value</a:t>
              </a:r>
              <a:endParaRPr lang="en-US" sz="1400" b="1" dirty="0">
                <a:cs typeface="Salesforce Sans"/>
              </a:endParaRPr>
            </a:p>
            <a:p>
              <a:pPr>
                <a:spcBef>
                  <a:spcPts val="300"/>
                </a:spcBef>
                <a:spcAft>
                  <a:spcPts val="600"/>
                </a:spcAft>
              </a:pPr>
              <a:r>
                <a:rPr lang="en-US" sz="1400" b="1" dirty="0" err="1">
                  <a:cs typeface="Salesforce Sans"/>
                </a:rPr>
                <a:t>name:value</a:t>
              </a:r>
              <a:endParaRPr lang="en-US" sz="1400" b="1" dirty="0">
                <a:cs typeface="Salesforce Sans"/>
              </a:endParaRPr>
            </a:p>
          </p:txBody>
        </p:sp>
        <p:sp>
          <p:nvSpPr>
            <p:cNvPr id="23" name="TextBox 22">
              <a:extLst>
                <a:ext uri="{FF2B5EF4-FFF2-40B4-BE49-F238E27FC236}">
                  <a16:creationId xmlns:a16="http://schemas.microsoft.com/office/drawing/2014/main" id="{DED5EC05-E834-ED4D-A3A4-AB3E6D6F6150}"/>
                </a:ext>
              </a:extLst>
            </p:cNvPr>
            <p:cNvSpPr txBox="1"/>
            <p:nvPr/>
          </p:nvSpPr>
          <p:spPr>
            <a:xfrm>
              <a:off x="9843619"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sp>
          <p:nvSpPr>
            <p:cNvPr id="24" name="TextBox 23">
              <a:extLst>
                <a:ext uri="{FF2B5EF4-FFF2-40B4-BE49-F238E27FC236}">
                  <a16:creationId xmlns:a16="http://schemas.microsoft.com/office/drawing/2014/main" id="{5F859A80-98EA-A342-A6DD-B0C469306B18}"/>
                </a:ext>
              </a:extLst>
            </p:cNvPr>
            <p:cNvSpPr txBox="1"/>
            <p:nvPr/>
          </p:nvSpPr>
          <p:spPr>
            <a:xfrm>
              <a:off x="11141774"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grpSp>
      <p:sp>
        <p:nvSpPr>
          <p:cNvPr id="25" name="TextBox 24">
            <a:extLst>
              <a:ext uri="{FF2B5EF4-FFF2-40B4-BE49-F238E27FC236}">
                <a16:creationId xmlns:a16="http://schemas.microsoft.com/office/drawing/2014/main" id="{A67C79FC-5415-A84B-A3C6-F73648E9DD2B}"/>
              </a:ext>
            </a:extLst>
          </p:cNvPr>
          <p:cNvSpPr txBox="1"/>
          <p:nvPr/>
        </p:nvSpPr>
        <p:spPr>
          <a:xfrm>
            <a:off x="10216915" y="5742500"/>
            <a:ext cx="1381708"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data model</a:t>
            </a:r>
          </a:p>
        </p:txBody>
      </p:sp>
      <p:pic>
        <p:nvPicPr>
          <p:cNvPr id="26" name="Image" descr="Image">
            <a:extLst>
              <a:ext uri="{FF2B5EF4-FFF2-40B4-BE49-F238E27FC236}">
                <a16:creationId xmlns:a16="http://schemas.microsoft.com/office/drawing/2014/main" id="{57746C58-E48A-FC4C-A890-429AC73C5BA9}"/>
              </a:ext>
            </a:extLst>
          </p:cNvPr>
          <p:cNvPicPr>
            <a:picLocks noChangeAspect="1"/>
          </p:cNvPicPr>
          <p:nvPr/>
        </p:nvPicPr>
        <p:blipFill>
          <a:blip r:embed="rId3">
            <a:extLst/>
          </a:blip>
          <a:stretch>
            <a:fillRect/>
          </a:stretch>
        </p:blipFill>
        <p:spPr>
          <a:xfrm rot="20627840" flipH="1">
            <a:off x="200023" y="5392965"/>
            <a:ext cx="1902941" cy="1704547"/>
          </a:xfrm>
          <a:prstGeom prst="rect">
            <a:avLst/>
          </a:prstGeom>
          <a:ln w="12700">
            <a:miter lim="400000"/>
          </a:ln>
          <a:effectLst/>
        </p:spPr>
      </p:pic>
      <p:sp>
        <p:nvSpPr>
          <p:cNvPr id="10" name="Oval 9">
            <a:extLst>
              <a:ext uri="{FF2B5EF4-FFF2-40B4-BE49-F238E27FC236}">
                <a16:creationId xmlns:a16="http://schemas.microsoft.com/office/drawing/2014/main" id="{7CEB9F27-F837-454D-A3C8-43C9270A4D05}"/>
              </a:ext>
            </a:extLst>
          </p:cNvPr>
          <p:cNvSpPr/>
          <p:nvPr/>
        </p:nvSpPr>
        <p:spPr>
          <a:xfrm>
            <a:off x="8707817" y="5103523"/>
            <a:ext cx="1454226" cy="1454226"/>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rPr>
              <a:t>storage</a:t>
            </a:r>
          </a:p>
        </p:txBody>
      </p:sp>
      <p:cxnSp>
        <p:nvCxnSpPr>
          <p:cNvPr id="11" name="Straight Arrow Connector 10">
            <a:extLst>
              <a:ext uri="{FF2B5EF4-FFF2-40B4-BE49-F238E27FC236}">
                <a16:creationId xmlns:a16="http://schemas.microsoft.com/office/drawing/2014/main" id="{A85253CA-2169-B346-B14B-7FD36F909E0E}"/>
              </a:ext>
            </a:extLst>
          </p:cNvPr>
          <p:cNvCxnSpPr>
            <a:cxnSpLocks/>
          </p:cNvCxnSpPr>
          <p:nvPr/>
        </p:nvCxnSpPr>
        <p:spPr>
          <a:xfrm flipH="1">
            <a:off x="9422573" y="4553889"/>
            <a:ext cx="2" cy="449889"/>
          </a:xfrm>
          <a:prstGeom prst="straightConnector1">
            <a:avLst/>
          </a:prstGeom>
          <a:ln w="38100" cmpd="sng">
            <a:solidFill>
              <a:schemeClr val="accent6">
                <a:lumMod val="75000"/>
              </a:schemeClr>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4628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4D9B8B-23C6-2B4C-8C5C-45736E6953B8}"/>
              </a:ext>
            </a:extLst>
          </p:cNvPr>
          <p:cNvSpPr>
            <a:spLocks noGrp="1"/>
          </p:cNvSpPr>
          <p:nvPr>
            <p:ph type="title"/>
          </p:nvPr>
        </p:nvSpPr>
        <p:spPr/>
        <p:txBody>
          <a:bodyPr/>
          <a:lstStyle/>
          <a:p>
            <a:r>
              <a:rPr lang="en-US" b="1" dirty="0"/>
              <a:t>Data Model</a:t>
            </a:r>
          </a:p>
        </p:txBody>
      </p:sp>
      <p:sp>
        <p:nvSpPr>
          <p:cNvPr id="27" name="TextBox 26">
            <a:extLst>
              <a:ext uri="{FF2B5EF4-FFF2-40B4-BE49-F238E27FC236}">
                <a16:creationId xmlns:a16="http://schemas.microsoft.com/office/drawing/2014/main" id="{ED0742DD-B119-7D43-B3A7-E5007CFF3EE9}"/>
              </a:ext>
            </a:extLst>
          </p:cNvPr>
          <p:cNvSpPr txBox="1"/>
          <p:nvPr/>
        </p:nvSpPr>
        <p:spPr>
          <a:xfrm>
            <a:off x="1965959" y="2754406"/>
            <a:ext cx="8257034" cy="1200329"/>
          </a:xfrm>
          <a:prstGeom prst="rect">
            <a:avLst/>
          </a:prstGeom>
          <a:noFill/>
        </p:spPr>
        <p:txBody>
          <a:bodyPr wrap="square" rtlCol="0" anchor="ctr">
            <a:spAutoFit/>
          </a:bodyPr>
          <a:lstStyle/>
          <a:p>
            <a:pPr algn="ctr">
              <a:spcBef>
                <a:spcPts val="300"/>
              </a:spcBef>
              <a:spcAft>
                <a:spcPts val="600"/>
              </a:spcAft>
            </a:pPr>
            <a:r>
              <a:rPr lang="en-US" sz="7200" dirty="0" err="1">
                <a:solidFill>
                  <a:schemeClr val="accent6"/>
                </a:solidFill>
                <a:latin typeface="Consolas" panose="020B0609020204030204" pitchFamily="49" charset="0"/>
                <a:cs typeface="Consolas" panose="020B0609020204030204" pitchFamily="49" charset="0"/>
              </a:rPr>
              <a:t>name:</a:t>
            </a:r>
            <a:r>
              <a:rPr lang="en-US" sz="7200" dirty="0" err="1">
                <a:latin typeface="Consolas" panose="020B0609020204030204" pitchFamily="49" charset="0"/>
                <a:cs typeface="Consolas" panose="020B0609020204030204" pitchFamily="49" charset="0"/>
              </a:rPr>
              <a:t>value</a:t>
            </a:r>
            <a:endParaRPr lang="en-US" sz="7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1987403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4D9B8B-23C6-2B4C-8C5C-45736E6953B8}"/>
              </a:ext>
            </a:extLst>
          </p:cNvPr>
          <p:cNvSpPr>
            <a:spLocks noGrp="1"/>
          </p:cNvSpPr>
          <p:nvPr>
            <p:ph type="title"/>
          </p:nvPr>
        </p:nvSpPr>
        <p:spPr/>
        <p:txBody>
          <a:bodyPr/>
          <a:lstStyle/>
          <a:p>
            <a:r>
              <a:rPr lang="en-US" b="1" dirty="0"/>
              <a:t>Data Model</a:t>
            </a:r>
          </a:p>
        </p:txBody>
      </p:sp>
      <p:sp>
        <p:nvSpPr>
          <p:cNvPr id="27" name="TextBox 26">
            <a:extLst>
              <a:ext uri="{FF2B5EF4-FFF2-40B4-BE49-F238E27FC236}">
                <a16:creationId xmlns:a16="http://schemas.microsoft.com/office/drawing/2014/main" id="{ED0742DD-B119-7D43-B3A7-E5007CFF3EE9}"/>
              </a:ext>
            </a:extLst>
          </p:cNvPr>
          <p:cNvSpPr txBox="1"/>
          <p:nvPr/>
        </p:nvSpPr>
        <p:spPr>
          <a:xfrm>
            <a:off x="571500" y="1463267"/>
            <a:ext cx="11045952" cy="4131900"/>
          </a:xfrm>
          <a:prstGeom prst="rect">
            <a:avLst/>
          </a:prstGeom>
          <a:noFill/>
        </p:spPr>
        <p:txBody>
          <a:bodyPr wrap="square" rtlCol="0" anchor="ctr">
            <a:spAutoFit/>
          </a:bodyPr>
          <a:lstStyle/>
          <a:p>
            <a:pPr algn="ctr">
              <a:spcBef>
                <a:spcPts val="300"/>
              </a:spcBef>
              <a:spcAft>
                <a:spcPts val="600"/>
              </a:spcAft>
            </a:pPr>
            <a:r>
              <a:rPr lang="en-US" sz="6000" dirty="0">
                <a:solidFill>
                  <a:schemeClr val="accent6"/>
                </a:solidFill>
                <a:latin typeface="Consolas" panose="020B0609020204030204" pitchFamily="49" charset="0"/>
                <a:cs typeface="Consolas" panose="020B0609020204030204" pitchFamily="49" charset="0"/>
              </a:rPr>
              <a:t>x:</a:t>
            </a:r>
            <a:r>
              <a:rPr lang="en-US" sz="6000" dirty="0">
                <a:latin typeface="Consolas" panose="020B0609020204030204" pitchFamily="49" charset="0"/>
                <a:cs typeface="Consolas" panose="020B0609020204030204" pitchFamily="49" charset="0"/>
              </a:rPr>
              <a:t>7</a:t>
            </a:r>
          </a:p>
          <a:p>
            <a:pPr algn="ctr">
              <a:spcBef>
                <a:spcPts val="300"/>
              </a:spcBef>
              <a:spcAft>
                <a:spcPts val="600"/>
              </a:spcAft>
            </a:pPr>
            <a:r>
              <a:rPr lang="en-US" sz="6000" dirty="0">
                <a:solidFill>
                  <a:schemeClr val="accent6"/>
                </a:solidFill>
                <a:latin typeface="Consolas" panose="020B0609020204030204" pitchFamily="49" charset="0"/>
                <a:cs typeface="Consolas" panose="020B0609020204030204" pitchFamily="49" charset="0"/>
              </a:rPr>
              <a:t>pi:</a:t>
            </a:r>
            <a:r>
              <a:rPr lang="en-US" sz="6000" dirty="0">
                <a:latin typeface="Consolas" panose="020B0609020204030204" pitchFamily="49" charset="0"/>
                <a:cs typeface="Consolas" panose="020B0609020204030204" pitchFamily="49" charset="0"/>
              </a:rPr>
              <a:t>3.14</a:t>
            </a:r>
          </a:p>
          <a:p>
            <a:pPr algn="ctr">
              <a:spcBef>
                <a:spcPts val="300"/>
              </a:spcBef>
              <a:spcAft>
                <a:spcPts val="600"/>
              </a:spcAft>
            </a:pPr>
            <a:r>
              <a:rPr lang="en-US" sz="6000" dirty="0" err="1">
                <a:solidFill>
                  <a:schemeClr val="accent6"/>
                </a:solidFill>
                <a:latin typeface="Consolas" panose="020B0609020204030204" pitchFamily="49" charset="0"/>
                <a:cs typeface="Consolas" panose="020B0609020204030204" pitchFamily="49" charset="0"/>
              </a:rPr>
              <a:t>color:'</a:t>
            </a:r>
            <a:r>
              <a:rPr lang="en-US" sz="6000" dirty="0" err="1">
                <a:latin typeface="Consolas" panose="020B0609020204030204" pitchFamily="49" charset="0"/>
                <a:cs typeface="Consolas" panose="020B0609020204030204" pitchFamily="49" charset="0"/>
              </a:rPr>
              <a:t>green</a:t>
            </a:r>
            <a:r>
              <a:rPr lang="en-US" sz="6000" dirty="0">
                <a:solidFill>
                  <a:schemeClr val="accent6"/>
                </a:solidFill>
                <a:latin typeface="Consolas" panose="020B0609020204030204" pitchFamily="49" charset="0"/>
                <a:cs typeface="Consolas" panose="020B0609020204030204" pitchFamily="49" charset="0"/>
              </a:rPr>
              <a:t>'</a:t>
            </a:r>
          </a:p>
          <a:p>
            <a:pPr algn="ctr">
              <a:spcBef>
                <a:spcPts val="300"/>
              </a:spcBef>
              <a:spcAft>
                <a:spcPts val="600"/>
              </a:spcAft>
            </a:pPr>
            <a:r>
              <a:rPr lang="en-US" sz="6000" dirty="0" err="1">
                <a:solidFill>
                  <a:schemeClr val="accent6"/>
                </a:solidFill>
                <a:latin typeface="Consolas" panose="020B0609020204030204" pitchFamily="49" charset="0"/>
                <a:cs typeface="Consolas" panose="020B0609020204030204" pitchFamily="49" charset="0"/>
              </a:rPr>
              <a:t>city:'</a:t>
            </a:r>
            <a:r>
              <a:rPr lang="en-US" sz="6000" dirty="0" err="1">
                <a:latin typeface="Consolas" panose="020B0609020204030204" pitchFamily="49" charset="0"/>
                <a:cs typeface="Consolas" panose="020B0609020204030204" pitchFamily="49" charset="0"/>
              </a:rPr>
              <a:t>san</a:t>
            </a:r>
            <a:r>
              <a:rPr lang="en-US" sz="6000" dirty="0">
                <a:latin typeface="Consolas" panose="020B0609020204030204" pitchFamily="49" charset="0"/>
                <a:cs typeface="Consolas" panose="020B0609020204030204" pitchFamily="49" charset="0"/>
              </a:rPr>
              <a:t> </a:t>
            </a:r>
            <a:r>
              <a:rPr lang="en-US" sz="6000" dirty="0" err="1">
                <a:latin typeface="Consolas" panose="020B0609020204030204" pitchFamily="49" charset="0"/>
                <a:cs typeface="Consolas" panose="020B0609020204030204" pitchFamily="49" charset="0"/>
              </a:rPr>
              <a:t>francisco</a:t>
            </a:r>
            <a:r>
              <a:rPr lang="en-US" sz="6000" dirty="0">
                <a:solidFill>
                  <a:schemeClr val="accent6"/>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0463605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4D9B8B-23C6-2B4C-8C5C-45736E6953B8}"/>
              </a:ext>
            </a:extLst>
          </p:cNvPr>
          <p:cNvSpPr>
            <a:spLocks noGrp="1"/>
          </p:cNvSpPr>
          <p:nvPr>
            <p:ph type="title"/>
          </p:nvPr>
        </p:nvSpPr>
        <p:spPr/>
        <p:txBody>
          <a:bodyPr/>
          <a:lstStyle/>
          <a:p>
            <a:r>
              <a:rPr lang="en-US" b="1" dirty="0"/>
              <a:t>Data Model</a:t>
            </a:r>
          </a:p>
        </p:txBody>
      </p:sp>
      <p:sp>
        <p:nvSpPr>
          <p:cNvPr id="27" name="TextBox 26">
            <a:extLst>
              <a:ext uri="{FF2B5EF4-FFF2-40B4-BE49-F238E27FC236}">
                <a16:creationId xmlns:a16="http://schemas.microsoft.com/office/drawing/2014/main" id="{ED0742DD-B119-7D43-B3A7-E5007CFF3EE9}"/>
              </a:ext>
            </a:extLst>
          </p:cNvPr>
          <p:cNvSpPr txBox="1"/>
          <p:nvPr/>
        </p:nvSpPr>
        <p:spPr>
          <a:xfrm>
            <a:off x="571500" y="2502012"/>
            <a:ext cx="11045952" cy="2054409"/>
          </a:xfrm>
          <a:prstGeom prst="rect">
            <a:avLst/>
          </a:prstGeom>
          <a:noFill/>
        </p:spPr>
        <p:txBody>
          <a:bodyPr wrap="square" rtlCol="0" anchor="ctr">
            <a:spAutoFit/>
          </a:bodyPr>
          <a:lstStyle/>
          <a:p>
            <a:pPr algn="ctr">
              <a:spcBef>
                <a:spcPts val="300"/>
              </a:spcBef>
              <a:spcAft>
                <a:spcPts val="600"/>
              </a:spcAft>
            </a:pPr>
            <a:r>
              <a:rPr lang="en-US" sz="6000" dirty="0">
                <a:solidFill>
                  <a:schemeClr val="accent6"/>
                </a:solidFill>
                <a:latin typeface="Consolas" panose="020B0609020204030204" pitchFamily="49" charset="0"/>
                <a:cs typeface="Consolas" panose="020B0609020204030204" pitchFamily="49" charset="0"/>
              </a:rPr>
              <a:t>lat:</a:t>
            </a:r>
            <a:r>
              <a:rPr lang="en-US" sz="6000" dirty="0">
                <a:latin typeface="Consolas" panose="020B0609020204030204" pitchFamily="49" charset="0"/>
                <a:cs typeface="Consolas" panose="020B0609020204030204" pitchFamily="49" charset="0"/>
              </a:rPr>
              <a:t>37.78</a:t>
            </a:r>
          </a:p>
          <a:p>
            <a:pPr algn="ctr">
              <a:spcBef>
                <a:spcPts val="300"/>
              </a:spcBef>
              <a:spcAft>
                <a:spcPts val="600"/>
              </a:spcAft>
            </a:pPr>
            <a:r>
              <a:rPr lang="en-US" sz="6000" dirty="0">
                <a:solidFill>
                  <a:schemeClr val="accent6"/>
                </a:solidFill>
                <a:latin typeface="Consolas" panose="020B0609020204030204" pitchFamily="49" charset="0"/>
                <a:cs typeface="Consolas" panose="020B0609020204030204" pitchFamily="49" charset="0"/>
              </a:rPr>
              <a:t>long</a:t>
            </a:r>
            <a:r>
              <a:rPr lang="en-US" sz="6000" dirty="0">
                <a:latin typeface="Consolas" panose="020B0609020204030204" pitchFamily="49" charset="0"/>
                <a:cs typeface="Consolas" panose="020B0609020204030204" pitchFamily="49" charset="0"/>
              </a:rPr>
              <a:t>:-122.42</a:t>
            </a:r>
          </a:p>
        </p:txBody>
      </p:sp>
    </p:spTree>
    <p:extLst>
      <p:ext uri="{BB962C8B-B14F-4D97-AF65-F5344CB8AC3E}">
        <p14:creationId xmlns:p14="http://schemas.microsoft.com/office/powerpoint/2010/main" val="12618862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4D9B8B-23C6-2B4C-8C5C-45736E6953B8}"/>
              </a:ext>
            </a:extLst>
          </p:cNvPr>
          <p:cNvSpPr>
            <a:spLocks noGrp="1"/>
          </p:cNvSpPr>
          <p:nvPr>
            <p:ph type="title"/>
          </p:nvPr>
        </p:nvSpPr>
        <p:spPr/>
        <p:txBody>
          <a:bodyPr/>
          <a:lstStyle/>
          <a:p>
            <a:r>
              <a:rPr lang="en-US" b="1" dirty="0"/>
              <a:t>Data Model</a:t>
            </a:r>
          </a:p>
        </p:txBody>
      </p:sp>
      <p:sp>
        <p:nvSpPr>
          <p:cNvPr id="27" name="TextBox 26">
            <a:extLst>
              <a:ext uri="{FF2B5EF4-FFF2-40B4-BE49-F238E27FC236}">
                <a16:creationId xmlns:a16="http://schemas.microsoft.com/office/drawing/2014/main" id="{ED0742DD-B119-7D43-B3A7-E5007CFF3EE9}"/>
              </a:ext>
            </a:extLst>
          </p:cNvPr>
          <p:cNvSpPr txBox="1"/>
          <p:nvPr/>
        </p:nvSpPr>
        <p:spPr>
          <a:xfrm>
            <a:off x="571500" y="1982640"/>
            <a:ext cx="11045952" cy="3093154"/>
          </a:xfrm>
          <a:prstGeom prst="rect">
            <a:avLst/>
          </a:prstGeom>
          <a:noFill/>
        </p:spPr>
        <p:txBody>
          <a:bodyPr wrap="square" rtlCol="0" anchor="ctr">
            <a:spAutoFit/>
          </a:bodyPr>
          <a:lstStyle/>
          <a:p>
            <a:pPr>
              <a:spcBef>
                <a:spcPts val="300"/>
              </a:spcBef>
              <a:spcAft>
                <a:spcPts val="600"/>
              </a:spcAft>
            </a:pPr>
            <a:r>
              <a:rPr lang="en-US" sz="6000" dirty="0" err="1">
                <a:solidFill>
                  <a:schemeClr val="accent6"/>
                </a:solidFill>
                <a:latin typeface="Consolas" panose="020B0609020204030204" pitchFamily="49" charset="0"/>
                <a:cs typeface="Consolas" panose="020B0609020204030204" pitchFamily="49" charset="0"/>
              </a:rPr>
              <a:t>seatPosition</a:t>
            </a:r>
            <a:r>
              <a:rPr lang="en-US" sz="6000" dirty="0">
                <a:solidFill>
                  <a:schemeClr val="accent6"/>
                </a:solidFill>
                <a:latin typeface="Consolas" panose="020B0609020204030204" pitchFamily="49" charset="0"/>
                <a:cs typeface="Consolas" panose="020B0609020204030204" pitchFamily="49" charset="0"/>
              </a:rPr>
              <a:t>:{</a:t>
            </a:r>
          </a:p>
          <a:p>
            <a:pPr>
              <a:spcBef>
                <a:spcPts val="300"/>
              </a:spcBef>
              <a:spcAft>
                <a:spcPts val="600"/>
              </a:spcAft>
            </a:pPr>
            <a:r>
              <a:rPr lang="en-US" sz="6000" dirty="0">
                <a:solidFill>
                  <a:schemeClr val="accent6"/>
                </a:solidFill>
                <a:latin typeface="Consolas" panose="020B0609020204030204" pitchFamily="49" charset="0"/>
                <a:cs typeface="Consolas" panose="020B0609020204030204" pitchFamily="49" charset="0"/>
              </a:rPr>
              <a:t>	lat:</a:t>
            </a:r>
            <a:r>
              <a:rPr lang="en-US" sz="6000" dirty="0">
                <a:latin typeface="Consolas" panose="020B0609020204030204" pitchFamily="49" charset="0"/>
                <a:cs typeface="Consolas" panose="020B0609020204030204" pitchFamily="49" charset="0"/>
              </a:rPr>
              <a:t>37.78</a:t>
            </a:r>
            <a:r>
              <a:rPr lang="en-US" sz="6000" dirty="0">
                <a:solidFill>
                  <a:schemeClr val="accent6"/>
                </a:solidFill>
                <a:latin typeface="Consolas" panose="020B0609020204030204" pitchFamily="49" charset="0"/>
                <a:cs typeface="Consolas" panose="020B0609020204030204" pitchFamily="49" charset="0"/>
              </a:rPr>
              <a:t>,long</a:t>
            </a:r>
            <a:r>
              <a:rPr lang="en-US" sz="6000" dirty="0">
                <a:latin typeface="Consolas" panose="020B0609020204030204" pitchFamily="49" charset="0"/>
                <a:cs typeface="Consolas" panose="020B0609020204030204" pitchFamily="49" charset="0"/>
              </a:rPr>
              <a:t>:-122.42</a:t>
            </a:r>
          </a:p>
          <a:p>
            <a:pPr>
              <a:spcBef>
                <a:spcPts val="300"/>
              </a:spcBef>
              <a:spcAft>
                <a:spcPts val="600"/>
              </a:spcAft>
            </a:pPr>
            <a:r>
              <a:rPr lang="en-US" sz="6000" dirty="0">
                <a:solidFill>
                  <a:schemeClr val="accent6"/>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8091662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1E5F345-F96B-FF4C-80F1-E12B3642E98E}"/>
              </a:ext>
            </a:extLst>
          </p:cNvPr>
          <p:cNvSpPr/>
          <p:nvPr/>
        </p:nvSpPr>
        <p:spPr>
          <a:xfrm>
            <a:off x="4184073" y="2433362"/>
            <a:ext cx="3089564" cy="785931"/>
          </a:xfrm>
          <a:prstGeom prst="roundRect">
            <a:avLst>
              <a:gd name="adj" fmla="val 9936"/>
            </a:avLst>
          </a:prstGeom>
          <a:solidFill>
            <a:srgbClr val="FFFF00">
              <a:alpha val="25000"/>
            </a:srgbClr>
          </a:solidFill>
          <a:ln w="12700">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sp>
        <p:nvSpPr>
          <p:cNvPr id="4" name="TextBox 3">
            <a:extLst>
              <a:ext uri="{FF2B5EF4-FFF2-40B4-BE49-F238E27FC236}">
                <a16:creationId xmlns:a16="http://schemas.microsoft.com/office/drawing/2014/main" id="{2856EB39-AB39-D048-8654-1C7CA4E970D0}"/>
              </a:ext>
            </a:extLst>
          </p:cNvPr>
          <p:cNvSpPr txBox="1"/>
          <p:nvPr/>
        </p:nvSpPr>
        <p:spPr>
          <a:xfrm>
            <a:off x="3656166" y="441960"/>
            <a:ext cx="5204145" cy="6494085"/>
          </a:xfrm>
          <a:prstGeom prst="rect">
            <a:avLst/>
          </a:prstGeom>
          <a:noFill/>
        </p:spPr>
        <p:txBody>
          <a:bodyPr wrap="square" rtlCol="0">
            <a:spAutoFit/>
          </a:bodyPr>
          <a:lstStyle/>
          <a:p>
            <a:r>
              <a:rPr lang="en-US" sz="1600" dirty="0">
                <a:solidFill>
                  <a:schemeClr val="accent6"/>
                </a:solidFill>
                <a:latin typeface="Consolas" panose="020B0609020204030204" pitchFamily="49" charset="0"/>
                <a:cs typeface="Consolas" panose="020B0609020204030204" pitchFamily="49" charset="0"/>
              </a:rPr>
              <a:t>trip = </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vehicle: </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rider:'</a:t>
            </a:r>
            <a:r>
              <a:rPr lang="en-US" sz="1600" dirty="0" err="1">
                <a:latin typeface="Consolas" panose="020B0609020204030204" pitchFamily="49" charset="0"/>
                <a:cs typeface="Consolas" panose="020B0609020204030204" pitchFamily="49" charset="0"/>
              </a:rPr>
              <a:t>Thomas</a:t>
            </a:r>
            <a:r>
              <a:rPr lang="en-US" sz="1600" dirty="0">
                <a:solidFill>
                  <a:schemeClr val="accent6"/>
                </a:solidFill>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bicycle: </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grips:</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rotation:</a:t>
            </a:r>
            <a:r>
              <a:rPr lang="en-US" sz="1600" dirty="0">
                <a:latin typeface="Consolas" panose="020B0609020204030204" pitchFamily="49" charset="0"/>
                <a:cs typeface="Consolas" panose="020B0609020204030204" pitchFamily="49" charset="0"/>
              </a:rPr>
              <a:t>12</a:t>
            </a:r>
            <a:r>
              <a:rPr lang="en-US" sz="1600" dirty="0">
                <a:solidFill>
                  <a:schemeClr val="accent6"/>
                </a:solidFill>
                <a:latin typeface="Consolas" panose="020B0609020204030204" pitchFamily="49" charset="0"/>
                <a:cs typeface="Consolas" panose="020B0609020204030204" pitchFamily="49" charset="0"/>
              </a:rPr>
              <a:t>,inclination:</a:t>
            </a:r>
            <a:r>
              <a:rPr lang="en-US" sz="1600" dirty="0">
                <a:latin typeface="Consolas" panose="020B0609020204030204" pitchFamily="49" charset="0"/>
                <a:cs typeface="Consolas" panose="020B0609020204030204" pitchFamily="49" charset="0"/>
              </a:rPr>
              <a:t>3</a:t>
            </a:r>
          </a:p>
          <a:p>
            <a:r>
              <a:rPr lang="en-US" sz="1600" dirty="0">
                <a:solidFill>
                  <a:schemeClr val="accent6"/>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r>
              <a:rPr lang="en-US" sz="1600" dirty="0">
                <a:solidFill>
                  <a:schemeClr val="accent6"/>
                </a:solidFill>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r>
              <a:rPr lang="en-US" sz="1600" dirty="0">
                <a:solidFill>
                  <a:schemeClr val="accent6"/>
                </a:solidFill>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seatPosition</a:t>
            </a:r>
            <a:r>
              <a:rPr lang="en-US" sz="1600" dirty="0">
                <a:solidFill>
                  <a:schemeClr val="accent6"/>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lat:</a:t>
            </a:r>
            <a:r>
              <a:rPr lang="en-US" sz="1600" dirty="0">
                <a:latin typeface="Consolas" panose="020B0609020204030204" pitchFamily="49" charset="0"/>
                <a:cs typeface="Consolas" panose="020B0609020204030204" pitchFamily="49" charset="0"/>
              </a:rPr>
              <a:t>37.78</a:t>
            </a:r>
            <a:r>
              <a:rPr lang="en-US" sz="1600" dirty="0">
                <a:solidFill>
                  <a:schemeClr val="accent6"/>
                </a:solidFill>
                <a:latin typeface="Consolas" panose="020B0609020204030204" pitchFamily="49" charset="0"/>
                <a:cs typeface="Consolas" panose="020B0609020204030204" pitchFamily="49" charset="0"/>
              </a:rPr>
              <a:t>,long</a:t>
            </a:r>
            <a:r>
              <a:rPr lang="en-US" sz="1600" dirty="0">
                <a:latin typeface="Consolas" panose="020B0609020204030204" pitchFamily="49" charset="0"/>
                <a:cs typeface="Consolas" panose="020B0609020204030204" pitchFamily="49" charset="0"/>
              </a:rPr>
              <a:t>:-122.42</a:t>
            </a:r>
          </a:p>
          <a:p>
            <a:r>
              <a:rPr lang="en-US" sz="1600" dirty="0">
                <a:solidFill>
                  <a:schemeClr val="accent6"/>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r>
              <a:rPr lang="en-US" sz="1600" dirty="0">
                <a:solidFill>
                  <a:schemeClr val="accent6"/>
                </a:solidFill>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origin:</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name:'</a:t>
            </a:r>
            <a:r>
              <a:rPr lang="en-US" sz="1600" dirty="0" err="1">
                <a:latin typeface="Consolas" panose="020B0609020204030204" pitchFamily="49" charset="0"/>
                <a:cs typeface="Consolas" panose="020B0609020204030204" pitchFamily="49" charset="0"/>
              </a:rPr>
              <a:t>San</a:t>
            </a:r>
            <a:r>
              <a:rPr lang="en-US" sz="1600" dirty="0">
                <a:latin typeface="Consolas" panose="020B0609020204030204" pitchFamily="49" charset="0"/>
                <a:cs typeface="Consolas" panose="020B0609020204030204" pitchFamily="49" charset="0"/>
              </a:rPr>
              <a:t> Francisco</a:t>
            </a:r>
            <a:r>
              <a:rPr lang="en-US" sz="1600" dirty="0">
                <a:solidFill>
                  <a:schemeClr val="accent6"/>
                </a:solidFill>
                <a:latin typeface="Consolas" panose="020B0609020204030204" pitchFamily="49" charset="0"/>
                <a:cs typeface="Consolas" panose="020B0609020204030204" pitchFamily="49" charset="0"/>
              </a:rPr>
              <a:t>',   </a:t>
            </a:r>
          </a:p>
          <a:p>
            <a:r>
              <a:rPr lang="en-US" sz="1600" dirty="0">
                <a:solidFill>
                  <a:schemeClr val="accent6"/>
                </a:solidFill>
                <a:latin typeface="Consolas" panose="020B0609020204030204" pitchFamily="49" charset="0"/>
                <a:cs typeface="Consolas" panose="020B0609020204030204" pitchFamily="49" charset="0"/>
              </a:rPr>
              <a:t>      position: </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lat:</a:t>
            </a:r>
            <a:r>
              <a:rPr lang="en-US" sz="1600" dirty="0">
                <a:latin typeface="Consolas" panose="020B0609020204030204" pitchFamily="49" charset="0"/>
                <a:cs typeface="Consolas" panose="020B0609020204030204" pitchFamily="49" charset="0"/>
              </a:rPr>
              <a:t>37.78</a:t>
            </a:r>
            <a:r>
              <a:rPr lang="en-US" sz="1600" dirty="0">
                <a:solidFill>
                  <a:schemeClr val="accent6"/>
                </a:solidFill>
                <a:latin typeface="Consolas" panose="020B0609020204030204" pitchFamily="49" charset="0"/>
                <a:cs typeface="Consolas" panose="020B0609020204030204" pitchFamily="49" charset="0"/>
              </a:rPr>
              <a:t>,long:</a:t>
            </a:r>
            <a:r>
              <a:rPr lang="en-US" sz="1600" dirty="0">
                <a:latin typeface="Consolas" panose="020B0609020204030204" pitchFamily="49" charset="0"/>
                <a:cs typeface="Consolas" panose="020B0609020204030204" pitchFamily="49" charset="0"/>
              </a:rPr>
              <a:t>-122.42</a:t>
            </a:r>
          </a:p>
          <a:p>
            <a:r>
              <a:rPr lang="en-US" sz="1600" dirty="0">
                <a:solidFill>
                  <a:schemeClr val="accent6"/>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r>
              <a:rPr lang="en-US" sz="1600" dirty="0">
                <a:solidFill>
                  <a:schemeClr val="accent6"/>
                </a:solidFill>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r>
              <a:rPr lang="en-US" sz="1600" dirty="0">
                <a:solidFill>
                  <a:schemeClr val="accent6"/>
                </a:solidFill>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p>
            <a:r>
              <a:rPr lang="en-US" sz="1600" dirty="0">
                <a:solidFill>
                  <a:schemeClr val="accent6"/>
                </a:solidFill>
                <a:latin typeface="Consolas" panose="020B0609020204030204" pitchFamily="49" charset="0"/>
                <a:cs typeface="Consolas" panose="020B0609020204030204" pitchFamily="49" charset="0"/>
              </a:rPr>
              <a:t>   destination:</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name:'</a:t>
            </a:r>
            <a:r>
              <a:rPr lang="en-US" sz="1600" dirty="0" err="1">
                <a:latin typeface="Consolas" panose="020B0609020204030204" pitchFamily="49" charset="0"/>
                <a:cs typeface="Consolas" panose="020B0609020204030204" pitchFamily="49" charset="0"/>
              </a:rPr>
              <a:t>Los</a:t>
            </a:r>
            <a:r>
              <a:rPr lang="en-US" sz="1600" dirty="0">
                <a:latin typeface="Consolas" panose="020B0609020204030204" pitchFamily="49" charset="0"/>
                <a:cs typeface="Consolas" panose="020B0609020204030204" pitchFamily="49" charset="0"/>
              </a:rPr>
              <a:t> Angeles</a:t>
            </a:r>
            <a:r>
              <a:rPr lang="en-US" sz="1600" dirty="0">
                <a:solidFill>
                  <a:schemeClr val="accent6"/>
                </a:solidFill>
                <a:latin typeface="Consolas" panose="020B0609020204030204" pitchFamily="49" charset="0"/>
                <a:cs typeface="Consolas" panose="020B0609020204030204" pitchFamily="49" charset="0"/>
              </a:rPr>
              <a:t>',   </a:t>
            </a:r>
          </a:p>
          <a:p>
            <a:r>
              <a:rPr lang="en-US" sz="1600" dirty="0">
                <a:solidFill>
                  <a:schemeClr val="accent6"/>
                </a:solidFill>
                <a:latin typeface="Consolas" panose="020B0609020204030204" pitchFamily="49" charset="0"/>
                <a:cs typeface="Consolas" panose="020B0609020204030204" pitchFamily="49" charset="0"/>
              </a:rPr>
              <a:t>      position: </a:t>
            </a:r>
            <a:r>
              <a:rPr lang="en-US" sz="1600" dirty="0">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lat:</a:t>
            </a:r>
            <a:r>
              <a:rPr lang="en-US" sz="1600" dirty="0">
                <a:latin typeface="Consolas" panose="020B0609020204030204" pitchFamily="49" charset="0"/>
                <a:cs typeface="Consolas" panose="020B0609020204030204" pitchFamily="49" charset="0"/>
              </a:rPr>
              <a:t>34.05</a:t>
            </a:r>
            <a:r>
              <a:rPr lang="en-US" sz="1600" dirty="0">
                <a:solidFill>
                  <a:schemeClr val="accent6"/>
                </a:solidFill>
                <a:latin typeface="Consolas" panose="020B0609020204030204" pitchFamily="49" charset="0"/>
                <a:cs typeface="Consolas" panose="020B0609020204030204" pitchFamily="49" charset="0"/>
              </a:rPr>
              <a:t>,long:</a:t>
            </a:r>
            <a:r>
              <a:rPr lang="en-US" sz="1600" dirty="0">
                <a:latin typeface="Consolas" panose="020B0609020204030204" pitchFamily="49" charset="0"/>
                <a:cs typeface="Consolas" panose="020B0609020204030204" pitchFamily="49" charset="0"/>
              </a:rPr>
              <a:t>-118.24</a:t>
            </a:r>
          </a:p>
          <a:p>
            <a:r>
              <a:rPr lang="en-US" sz="1600" dirty="0">
                <a:solidFill>
                  <a:schemeClr val="accent6"/>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r>
              <a:rPr lang="en-US" sz="1600" dirty="0">
                <a:solidFill>
                  <a:schemeClr val="accent6"/>
                </a:solidFill>
                <a:latin typeface="Consolas" panose="020B0609020204030204" pitchFamily="49" charset="0"/>
                <a:cs typeface="Consolas" panose="020B0609020204030204" pitchFamily="49" charset="0"/>
              </a:rPr>
              <a:t>,</a:t>
            </a:r>
          </a:p>
          <a:p>
            <a:r>
              <a:rPr lang="en-US" sz="1600" dirty="0">
                <a:solidFill>
                  <a:schemeClr val="accent6"/>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a:t>
            </a:r>
            <a:r>
              <a:rPr lang="en-US" sz="1600" dirty="0">
                <a:solidFill>
                  <a:schemeClr val="accent6"/>
                </a:solidFill>
                <a:latin typeface="Consolas" panose="020B0609020204030204" pitchFamily="49" charset="0"/>
                <a:cs typeface="Consolas" panose="020B0609020204030204" pitchFamily="49" charset="0"/>
              </a:rPr>
              <a:t>  </a:t>
            </a:r>
            <a:endParaRPr lang="en-US" sz="1600" b="1" dirty="0">
              <a:solidFill>
                <a:schemeClr val="accent6"/>
              </a:solidFill>
              <a:latin typeface="Consolas" panose="020B0609020204030204" pitchFamily="49" charset="0"/>
              <a:cs typeface="Consolas" panose="020B0609020204030204" pitchFamily="49" charset="0"/>
            </a:endParaRPr>
          </a:p>
        </p:txBody>
      </p:sp>
      <p:sp>
        <p:nvSpPr>
          <p:cNvPr id="10" name="Title 9">
            <a:extLst>
              <a:ext uri="{FF2B5EF4-FFF2-40B4-BE49-F238E27FC236}">
                <a16:creationId xmlns:a16="http://schemas.microsoft.com/office/drawing/2014/main" id="{744D9B8B-23C6-2B4C-8C5C-45736E6953B8}"/>
              </a:ext>
            </a:extLst>
          </p:cNvPr>
          <p:cNvSpPr>
            <a:spLocks noGrp="1"/>
          </p:cNvSpPr>
          <p:nvPr>
            <p:ph type="title"/>
          </p:nvPr>
        </p:nvSpPr>
        <p:spPr/>
        <p:txBody>
          <a:bodyPr/>
          <a:lstStyle/>
          <a:p>
            <a:r>
              <a:rPr lang="en-US" b="1" dirty="0"/>
              <a:t>Data Model</a:t>
            </a:r>
          </a:p>
        </p:txBody>
      </p:sp>
    </p:spTree>
    <p:extLst>
      <p:ext uri="{BB962C8B-B14F-4D97-AF65-F5344CB8AC3E}">
        <p14:creationId xmlns:p14="http://schemas.microsoft.com/office/powerpoint/2010/main" val="3064462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573825D-3528-DB41-9B11-3B2B0638BE90}"/>
              </a:ext>
            </a:extLst>
          </p:cNvPr>
          <p:cNvSpPr txBox="1"/>
          <p:nvPr/>
        </p:nvSpPr>
        <p:spPr>
          <a:xfrm>
            <a:off x="489858" y="1858472"/>
            <a:ext cx="6359433" cy="1119217"/>
          </a:xfrm>
          <a:prstGeom prst="rect">
            <a:avLst/>
          </a:prstGeom>
          <a:noFill/>
        </p:spPr>
        <p:txBody>
          <a:bodyPr wrap="none" rtlCol="0">
            <a:spAutoFit/>
          </a:bodyPr>
          <a:lstStyle/>
          <a:p>
            <a:pPr>
              <a:spcBef>
                <a:spcPts val="300"/>
              </a:spcBef>
              <a:spcAft>
                <a:spcPts val="600"/>
              </a:spcAft>
            </a:pPr>
            <a:r>
              <a:rPr lang="en-US" sz="3200" dirty="0">
                <a:solidFill>
                  <a:schemeClr val="accent1"/>
                </a:solidFill>
                <a:latin typeface="Salesforce Sans" charset="0"/>
              </a:rPr>
              <a:t>The </a:t>
            </a:r>
            <a:r>
              <a:rPr lang="en-US" sz="3200" b="1" dirty="0">
                <a:solidFill>
                  <a:schemeClr val="accent1"/>
                </a:solidFill>
                <a:latin typeface="Salesforce Sans" charset="0"/>
              </a:rPr>
              <a:t>data </a:t>
            </a:r>
            <a:r>
              <a:rPr lang="en-US" sz="3200" dirty="0">
                <a:solidFill>
                  <a:schemeClr val="accent1"/>
                </a:solidFill>
                <a:latin typeface="Salesforce Sans" charset="0"/>
              </a:rPr>
              <a:t>model</a:t>
            </a:r>
            <a:r>
              <a:rPr lang="en-US" sz="3200" b="1" dirty="0">
                <a:solidFill>
                  <a:schemeClr val="accent1"/>
                </a:solidFill>
                <a:latin typeface="Salesforce Sans" charset="0"/>
              </a:rPr>
              <a:t> keeps</a:t>
            </a:r>
            <a:r>
              <a:rPr lang="en-US" sz="3200" dirty="0">
                <a:solidFill>
                  <a:schemeClr val="accent1"/>
                </a:solidFill>
                <a:latin typeface="Salesforce Sans" charset="0"/>
              </a:rPr>
              <a:t> the</a:t>
            </a:r>
            <a:r>
              <a:rPr lang="en-US" sz="3200" b="1" dirty="0">
                <a:solidFill>
                  <a:schemeClr val="accent1"/>
                </a:solidFill>
                <a:latin typeface="Salesforce Sans" charset="0"/>
              </a:rPr>
              <a:t> state</a:t>
            </a:r>
          </a:p>
          <a:p>
            <a:pPr fontAlgn="base">
              <a:lnSpc>
                <a:spcPct val="150000"/>
              </a:lnSpc>
              <a:spcAft>
                <a:spcPts val="300"/>
              </a:spcAft>
              <a:buClr>
                <a:srgbClr val="7F7F7F"/>
              </a:buClr>
              <a:buSzPct val="100000"/>
            </a:pPr>
            <a:r>
              <a:rPr lang="en-US" sz="2200" dirty="0">
                <a:solidFill>
                  <a:schemeClr val="accent1"/>
                </a:solidFill>
              </a:rPr>
              <a:t>of the system.</a:t>
            </a:r>
            <a:endParaRPr lang="en-US" sz="2200" b="1" i="1" dirty="0">
              <a:solidFill>
                <a:schemeClr val="accent1"/>
              </a:solidFill>
            </a:endParaRPr>
          </a:p>
        </p:txBody>
      </p:sp>
    </p:spTree>
    <p:extLst>
      <p:ext uri="{BB962C8B-B14F-4D97-AF65-F5344CB8AC3E}">
        <p14:creationId xmlns:p14="http://schemas.microsoft.com/office/powerpoint/2010/main" val="220942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409B759A-D96F-7049-BCC0-525976E32500}"/>
              </a:ext>
            </a:extLst>
          </p:cNvPr>
          <p:cNvPicPr>
            <a:picLocks noChangeAspect="1"/>
          </p:cNvPicPr>
          <p:nvPr/>
        </p:nvPicPr>
        <p:blipFill>
          <a:blip r:embed="rId2">
            <a:alphaModFix amt="10000"/>
          </a:blip>
          <a:stretch>
            <a:fillRect/>
          </a:stretch>
        </p:blipFill>
        <p:spPr>
          <a:xfrm>
            <a:off x="3306919" y="426442"/>
            <a:ext cx="5983082" cy="6431558"/>
          </a:xfrm>
          <a:prstGeom prst="rect">
            <a:avLst/>
          </a:prstGeom>
        </p:spPr>
      </p:pic>
      <p:sp>
        <p:nvSpPr>
          <p:cNvPr id="44" name="Title 43">
            <a:extLst>
              <a:ext uri="{FF2B5EF4-FFF2-40B4-BE49-F238E27FC236}">
                <a16:creationId xmlns:a16="http://schemas.microsoft.com/office/drawing/2014/main" id="{20E8AA9E-291A-6E4D-A5F6-DB041EE98275}"/>
              </a:ext>
            </a:extLst>
          </p:cNvPr>
          <p:cNvSpPr>
            <a:spLocks noGrp="1"/>
          </p:cNvSpPr>
          <p:nvPr>
            <p:ph type="title"/>
          </p:nvPr>
        </p:nvSpPr>
        <p:spPr>
          <a:xfrm>
            <a:off x="195745" y="233594"/>
            <a:ext cx="11045825" cy="834112"/>
          </a:xfrm>
        </p:spPr>
        <p:txBody>
          <a:bodyPr anchor="t"/>
          <a:lstStyle/>
          <a:p>
            <a:r>
              <a:rPr lang="en-US" b="1" dirty="0"/>
              <a:t>A Game Machine</a:t>
            </a:r>
          </a:p>
        </p:txBody>
      </p:sp>
      <p:grpSp>
        <p:nvGrpSpPr>
          <p:cNvPr id="3" name="Group 2">
            <a:extLst>
              <a:ext uri="{FF2B5EF4-FFF2-40B4-BE49-F238E27FC236}">
                <a16:creationId xmlns:a16="http://schemas.microsoft.com/office/drawing/2014/main" id="{5661F1AD-3122-7140-8C35-2D4B2E6445F0}"/>
              </a:ext>
            </a:extLst>
          </p:cNvPr>
          <p:cNvGrpSpPr/>
          <p:nvPr/>
        </p:nvGrpSpPr>
        <p:grpSpPr>
          <a:xfrm>
            <a:off x="4249729" y="393335"/>
            <a:ext cx="3289522" cy="2941649"/>
            <a:chOff x="1644760" y="1580161"/>
            <a:chExt cx="2676335" cy="2393308"/>
          </a:xfrm>
        </p:grpSpPr>
        <p:pic>
          <p:nvPicPr>
            <p:cNvPr id="54" name="Picture 53">
              <a:extLst>
                <a:ext uri="{FF2B5EF4-FFF2-40B4-BE49-F238E27FC236}">
                  <a16:creationId xmlns:a16="http://schemas.microsoft.com/office/drawing/2014/main" id="{C8BB5E7A-655F-794A-9616-D9CE61017C78}"/>
                </a:ext>
              </a:extLst>
            </p:cNvPr>
            <p:cNvPicPr>
              <a:picLocks noChangeAspect="1"/>
            </p:cNvPicPr>
            <p:nvPr/>
          </p:nvPicPr>
          <p:blipFill rotWithShape="1">
            <a:blip r:embed="rId3"/>
            <a:srcRect l="11666" t="11222" r="71667" b="64026"/>
            <a:stretch/>
          </p:blipFill>
          <p:spPr>
            <a:xfrm>
              <a:off x="3109992" y="2762366"/>
              <a:ext cx="1211103" cy="1211103"/>
            </a:xfrm>
            <a:prstGeom prst="flowChartConnector">
              <a:avLst/>
            </a:prstGeom>
            <a:ln w="19050">
              <a:solidFill>
                <a:schemeClr val="tx1"/>
              </a:solidFill>
            </a:ln>
            <a:effectLst/>
          </p:spPr>
        </p:pic>
        <p:grpSp>
          <p:nvGrpSpPr>
            <p:cNvPr id="55" name="Group 54">
              <a:extLst>
                <a:ext uri="{FF2B5EF4-FFF2-40B4-BE49-F238E27FC236}">
                  <a16:creationId xmlns:a16="http://schemas.microsoft.com/office/drawing/2014/main" id="{DEC8C343-7C27-2240-8361-C60EF22CAE00}"/>
                </a:ext>
              </a:extLst>
            </p:cNvPr>
            <p:cNvGrpSpPr/>
            <p:nvPr/>
          </p:nvGrpSpPr>
          <p:grpSpPr>
            <a:xfrm>
              <a:off x="1644760" y="1580161"/>
              <a:ext cx="1392926" cy="1432778"/>
              <a:chOff x="3391372" y="457929"/>
              <a:chExt cx="1445300" cy="1486650"/>
            </a:xfrm>
          </p:grpSpPr>
          <p:sp>
            <p:nvSpPr>
              <p:cNvPr id="56" name="TextBox 55">
                <a:extLst>
                  <a:ext uri="{FF2B5EF4-FFF2-40B4-BE49-F238E27FC236}">
                    <a16:creationId xmlns:a16="http://schemas.microsoft.com/office/drawing/2014/main" id="{E7C4F5BB-4B59-BA49-B7BA-1C32ECF5E011}"/>
                  </a:ext>
                </a:extLst>
              </p:cNvPr>
              <p:cNvSpPr txBox="1"/>
              <p:nvPr/>
            </p:nvSpPr>
            <p:spPr>
              <a:xfrm>
                <a:off x="3474711" y="720062"/>
                <a:ext cx="1253797" cy="415154"/>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fun!</a:t>
                </a:r>
              </a:p>
            </p:txBody>
          </p:sp>
          <p:sp>
            <p:nvSpPr>
              <p:cNvPr id="57" name="Cloud 56">
                <a:extLst>
                  <a:ext uri="{FF2B5EF4-FFF2-40B4-BE49-F238E27FC236}">
                    <a16:creationId xmlns:a16="http://schemas.microsoft.com/office/drawing/2014/main" id="{10F474F3-F0C0-814B-84C5-C45BA694BBE0}"/>
                  </a:ext>
                </a:extLst>
              </p:cNvPr>
              <p:cNvSpPr/>
              <p:nvPr/>
            </p:nvSpPr>
            <p:spPr>
              <a:xfrm>
                <a:off x="3391372" y="457929"/>
                <a:ext cx="1445300" cy="943572"/>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58" name="Oval 57">
                <a:extLst>
                  <a:ext uri="{FF2B5EF4-FFF2-40B4-BE49-F238E27FC236}">
                    <a16:creationId xmlns:a16="http://schemas.microsoft.com/office/drawing/2014/main" id="{FC476D66-9711-7F4A-8A93-21E1858F772F}"/>
                  </a:ext>
                </a:extLst>
              </p:cNvPr>
              <p:cNvSpPr/>
              <p:nvPr/>
            </p:nvSpPr>
            <p:spPr>
              <a:xfrm>
                <a:off x="4339810" y="1421699"/>
                <a:ext cx="338803" cy="338803"/>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59" name="Oval 58">
                <a:extLst>
                  <a:ext uri="{FF2B5EF4-FFF2-40B4-BE49-F238E27FC236}">
                    <a16:creationId xmlns:a16="http://schemas.microsoft.com/office/drawing/2014/main" id="{F1DCDF91-55D1-384B-B71C-46337218B87D}"/>
                  </a:ext>
                </a:extLst>
              </p:cNvPr>
              <p:cNvSpPr/>
              <p:nvPr/>
            </p:nvSpPr>
            <p:spPr>
              <a:xfrm>
                <a:off x="4674288" y="1782195"/>
                <a:ext cx="162384" cy="162384"/>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grpSp>
      </p:grpSp>
      <p:grpSp>
        <p:nvGrpSpPr>
          <p:cNvPr id="10" name="Group 9">
            <a:extLst>
              <a:ext uri="{FF2B5EF4-FFF2-40B4-BE49-F238E27FC236}">
                <a16:creationId xmlns:a16="http://schemas.microsoft.com/office/drawing/2014/main" id="{6B85217B-0863-F347-A313-34863DDF5D78}"/>
              </a:ext>
            </a:extLst>
          </p:cNvPr>
          <p:cNvGrpSpPr/>
          <p:nvPr/>
        </p:nvGrpSpPr>
        <p:grpSpPr>
          <a:xfrm>
            <a:off x="452988" y="1215883"/>
            <a:ext cx="3428022" cy="4026475"/>
            <a:chOff x="452988" y="1215883"/>
            <a:chExt cx="3428022" cy="4026475"/>
          </a:xfrm>
        </p:grpSpPr>
        <p:grpSp>
          <p:nvGrpSpPr>
            <p:cNvPr id="65" name="Group 64">
              <a:extLst>
                <a:ext uri="{FF2B5EF4-FFF2-40B4-BE49-F238E27FC236}">
                  <a16:creationId xmlns:a16="http://schemas.microsoft.com/office/drawing/2014/main" id="{AAB73EE0-0AC1-2340-9899-61E6502F1352}"/>
                </a:ext>
              </a:extLst>
            </p:cNvPr>
            <p:cNvGrpSpPr/>
            <p:nvPr/>
          </p:nvGrpSpPr>
          <p:grpSpPr>
            <a:xfrm>
              <a:off x="452988" y="2167642"/>
              <a:ext cx="3428022" cy="3074716"/>
              <a:chOff x="8265111" y="2121890"/>
              <a:chExt cx="2735580" cy="2453640"/>
            </a:xfrm>
          </p:grpSpPr>
          <p:pic>
            <p:nvPicPr>
              <p:cNvPr id="66" name="Picture 65">
                <a:extLst>
                  <a:ext uri="{FF2B5EF4-FFF2-40B4-BE49-F238E27FC236}">
                    <a16:creationId xmlns:a16="http://schemas.microsoft.com/office/drawing/2014/main" id="{B1C049C1-BFD0-6449-B415-C724749917E5}"/>
                  </a:ext>
                </a:extLst>
              </p:cNvPr>
              <p:cNvPicPr>
                <a:picLocks noChangeAspect="1"/>
              </p:cNvPicPr>
              <p:nvPr/>
            </p:nvPicPr>
            <p:blipFill>
              <a:blip r:embed="rId4"/>
              <a:stretch>
                <a:fillRect/>
              </a:stretch>
            </p:blipFill>
            <p:spPr>
              <a:xfrm>
                <a:off x="8265111" y="2121890"/>
                <a:ext cx="2735580" cy="2453640"/>
              </a:xfrm>
              <a:prstGeom prst="rect">
                <a:avLst/>
              </a:prstGeom>
            </p:spPr>
          </p:pic>
          <p:sp>
            <p:nvSpPr>
              <p:cNvPr id="67" name="Rounded Rectangle 66">
                <a:extLst>
                  <a:ext uri="{FF2B5EF4-FFF2-40B4-BE49-F238E27FC236}">
                    <a16:creationId xmlns:a16="http://schemas.microsoft.com/office/drawing/2014/main" id="{CF3B7483-BEEC-1944-A9CA-6E55FF1523AD}"/>
                  </a:ext>
                </a:extLst>
              </p:cNvPr>
              <p:cNvSpPr/>
              <p:nvPr/>
            </p:nvSpPr>
            <p:spPr>
              <a:xfrm>
                <a:off x="8272670" y="2140053"/>
                <a:ext cx="2727850" cy="2417314"/>
              </a:xfrm>
              <a:prstGeom prst="roundRect">
                <a:avLst>
                  <a:gd name="adj" fmla="val 9578"/>
                </a:avLst>
              </a:prstGeom>
              <a:gradFill flip="none" rotWithShape="1">
                <a:gsLst>
                  <a:gs pos="17000">
                    <a:srgbClr val="CADEF5">
                      <a:alpha val="70000"/>
                    </a:srgbClr>
                  </a:gs>
                  <a:gs pos="0">
                    <a:schemeClr val="tx1">
                      <a:lumMod val="40000"/>
                      <a:lumOff val="60000"/>
                      <a:alpha val="70000"/>
                    </a:schemeClr>
                  </a:gs>
                  <a:gs pos="89000">
                    <a:schemeClr val="bg1">
                      <a:alpha val="0"/>
                    </a:schemeClr>
                  </a:gs>
                </a:gsLst>
                <a:path path="circle">
                  <a:fillToRect l="100000" b="100000"/>
                </a:path>
                <a:tileRect t="-100000" r="-100000"/>
              </a:gradFill>
              <a:ln>
                <a:solidFill>
                  <a:schemeClr val="tx1"/>
                </a:solidFill>
                <a:prstDash val="sysDash"/>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62" name="TextBox 61">
              <a:extLst>
                <a:ext uri="{FF2B5EF4-FFF2-40B4-BE49-F238E27FC236}">
                  <a16:creationId xmlns:a16="http://schemas.microsoft.com/office/drawing/2014/main" id="{AFF43A82-11D1-C647-BE89-D938CAFE7946}"/>
                </a:ext>
              </a:extLst>
            </p:cNvPr>
            <p:cNvSpPr txBox="1"/>
            <p:nvPr/>
          </p:nvSpPr>
          <p:spPr>
            <a:xfrm>
              <a:off x="785133" y="1215883"/>
              <a:ext cx="2669320" cy="815608"/>
            </a:xfrm>
            <a:prstGeom prst="rect">
              <a:avLst/>
            </a:prstGeom>
            <a:noFill/>
          </p:spPr>
          <p:txBody>
            <a:bodyPr wrap="none" rtlCol="0" anchor="t">
              <a:spAutoFit/>
            </a:bodyPr>
            <a:lstStyle>
              <a:defPPr>
                <a:defRPr lang="en-US"/>
              </a:defPPr>
              <a:lvl1pPr>
                <a:spcBef>
                  <a:spcPts val="300"/>
                </a:spcBef>
                <a:defRPr sz="1400">
                  <a:solidFill>
                    <a:schemeClr val="accent2"/>
                  </a:solidFill>
                  <a:latin typeface="Consolas" panose="020B0609020204030204" pitchFamily="49" charset="0"/>
                  <a:cs typeface="Consolas" panose="020B0609020204030204" pitchFamily="49" charset="0"/>
                </a:defRPr>
              </a:lvl1pPr>
            </a:lstStyle>
            <a:p>
              <a:r>
                <a:rPr lang="en-US" dirty="0" err="1"/>
                <a:t>seatPosition</a:t>
              </a:r>
              <a:r>
                <a:rPr lang="en-US" dirty="0"/>
                <a:t>:{</a:t>
              </a:r>
            </a:p>
            <a:p>
              <a:r>
                <a:rPr lang="en-US" dirty="0"/>
                <a:t>   lat:</a:t>
              </a:r>
              <a:r>
                <a:rPr lang="en-US" b="1" dirty="0"/>
                <a:t>37.78</a:t>
              </a:r>
              <a:r>
                <a:rPr lang="en-US" dirty="0"/>
                <a:t>,long:</a:t>
              </a:r>
              <a:r>
                <a:rPr lang="en-US" b="1" dirty="0"/>
                <a:t>-122.42</a:t>
              </a:r>
            </a:p>
            <a:p>
              <a:r>
                <a:rPr lang="en-US" dirty="0"/>
                <a:t>}</a:t>
              </a:r>
            </a:p>
          </p:txBody>
        </p:sp>
      </p:grpSp>
      <p:grpSp>
        <p:nvGrpSpPr>
          <p:cNvPr id="6" name="Group 5">
            <a:extLst>
              <a:ext uri="{FF2B5EF4-FFF2-40B4-BE49-F238E27FC236}">
                <a16:creationId xmlns:a16="http://schemas.microsoft.com/office/drawing/2014/main" id="{88C7FCAB-99A6-CB4B-A3DD-ABFACBFDC8A8}"/>
              </a:ext>
            </a:extLst>
          </p:cNvPr>
          <p:cNvGrpSpPr/>
          <p:nvPr/>
        </p:nvGrpSpPr>
        <p:grpSpPr>
          <a:xfrm>
            <a:off x="8222842" y="1215883"/>
            <a:ext cx="3428022" cy="4026475"/>
            <a:chOff x="8222842" y="1215883"/>
            <a:chExt cx="3428022" cy="4026475"/>
          </a:xfrm>
        </p:grpSpPr>
        <p:grpSp>
          <p:nvGrpSpPr>
            <p:cNvPr id="12" name="Group 11">
              <a:extLst>
                <a:ext uri="{FF2B5EF4-FFF2-40B4-BE49-F238E27FC236}">
                  <a16:creationId xmlns:a16="http://schemas.microsoft.com/office/drawing/2014/main" id="{1D20F179-7717-D84E-B0B9-430468B0ADED}"/>
                </a:ext>
              </a:extLst>
            </p:cNvPr>
            <p:cNvGrpSpPr/>
            <p:nvPr/>
          </p:nvGrpSpPr>
          <p:grpSpPr>
            <a:xfrm>
              <a:off x="8222842" y="2167642"/>
              <a:ext cx="3428022" cy="3074716"/>
              <a:chOff x="8265111" y="2121890"/>
              <a:chExt cx="2735580" cy="2453640"/>
            </a:xfrm>
          </p:grpSpPr>
          <p:pic>
            <p:nvPicPr>
              <p:cNvPr id="9" name="Picture 8">
                <a:extLst>
                  <a:ext uri="{FF2B5EF4-FFF2-40B4-BE49-F238E27FC236}">
                    <a16:creationId xmlns:a16="http://schemas.microsoft.com/office/drawing/2014/main" id="{C698D540-4DC8-0145-B3DF-389B63275AB5}"/>
                  </a:ext>
                </a:extLst>
              </p:cNvPr>
              <p:cNvPicPr>
                <a:picLocks noChangeAspect="1"/>
              </p:cNvPicPr>
              <p:nvPr/>
            </p:nvPicPr>
            <p:blipFill>
              <a:blip r:embed="rId4"/>
              <a:stretch>
                <a:fillRect/>
              </a:stretch>
            </p:blipFill>
            <p:spPr>
              <a:xfrm>
                <a:off x="8265111" y="2121890"/>
                <a:ext cx="2735580" cy="2453640"/>
              </a:xfrm>
              <a:prstGeom prst="rect">
                <a:avLst/>
              </a:prstGeom>
            </p:spPr>
          </p:pic>
          <p:sp>
            <p:nvSpPr>
              <p:cNvPr id="52" name="Rounded Rectangle 51">
                <a:extLst>
                  <a:ext uri="{FF2B5EF4-FFF2-40B4-BE49-F238E27FC236}">
                    <a16:creationId xmlns:a16="http://schemas.microsoft.com/office/drawing/2014/main" id="{22D9A4EF-E207-A143-AC22-CFA0EBD990E6}"/>
                  </a:ext>
                </a:extLst>
              </p:cNvPr>
              <p:cNvSpPr/>
              <p:nvPr/>
            </p:nvSpPr>
            <p:spPr>
              <a:xfrm>
                <a:off x="8272670" y="2140053"/>
                <a:ext cx="2727850" cy="2417314"/>
              </a:xfrm>
              <a:prstGeom prst="roundRect">
                <a:avLst>
                  <a:gd name="adj" fmla="val 9578"/>
                </a:avLst>
              </a:prstGeom>
              <a:gradFill flip="none" rotWithShape="1">
                <a:gsLst>
                  <a:gs pos="17000">
                    <a:srgbClr val="CADEF5">
                      <a:alpha val="70000"/>
                    </a:srgbClr>
                  </a:gs>
                  <a:gs pos="0">
                    <a:schemeClr val="tx1">
                      <a:lumMod val="40000"/>
                      <a:lumOff val="60000"/>
                      <a:alpha val="70000"/>
                    </a:schemeClr>
                  </a:gs>
                  <a:gs pos="89000">
                    <a:schemeClr val="bg1">
                      <a:alpha val="0"/>
                    </a:schemeClr>
                  </a:gs>
                </a:gsLst>
                <a:path path="circle">
                  <a:fillToRect l="100000" b="100000"/>
                </a:path>
                <a:tileRect t="-100000" r="-100000"/>
              </a:gradFill>
              <a:ln>
                <a:solidFill>
                  <a:schemeClr val="tx1"/>
                </a:solidFill>
                <a:prstDash val="sysDash"/>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63" name="TextBox 62">
              <a:extLst>
                <a:ext uri="{FF2B5EF4-FFF2-40B4-BE49-F238E27FC236}">
                  <a16:creationId xmlns:a16="http://schemas.microsoft.com/office/drawing/2014/main" id="{A124E5B2-B53D-1D4F-B03D-697280AEF401}"/>
                </a:ext>
              </a:extLst>
            </p:cNvPr>
            <p:cNvSpPr txBox="1"/>
            <p:nvPr/>
          </p:nvSpPr>
          <p:spPr>
            <a:xfrm>
              <a:off x="8659501" y="1215883"/>
              <a:ext cx="2669320" cy="815608"/>
            </a:xfrm>
            <a:prstGeom prst="rect">
              <a:avLst/>
            </a:prstGeom>
            <a:noFill/>
          </p:spPr>
          <p:txBody>
            <a:bodyPr wrap="none" rtlCol="0" anchor="t">
              <a:spAutoFit/>
            </a:bodyPr>
            <a:lstStyle>
              <a:defPPr>
                <a:defRPr lang="en-US"/>
              </a:defPPr>
              <a:lvl1pPr>
                <a:spcBef>
                  <a:spcPts val="300"/>
                </a:spcBef>
                <a:defRPr sz="1400">
                  <a:solidFill>
                    <a:schemeClr val="accent2"/>
                  </a:solidFill>
                  <a:latin typeface="Consolas" panose="020B0609020204030204" pitchFamily="49" charset="0"/>
                  <a:cs typeface="Consolas" panose="020B0609020204030204" pitchFamily="49" charset="0"/>
                </a:defRPr>
              </a:lvl1pPr>
            </a:lstStyle>
            <a:p>
              <a:r>
                <a:rPr lang="en-US" dirty="0" err="1"/>
                <a:t>seatPosition</a:t>
              </a:r>
              <a:r>
                <a:rPr lang="en-US" dirty="0"/>
                <a:t>:{</a:t>
              </a:r>
            </a:p>
            <a:p>
              <a:r>
                <a:rPr lang="en-US" dirty="0"/>
                <a:t>   lat:</a:t>
              </a:r>
              <a:r>
                <a:rPr lang="en-US" b="1" dirty="0"/>
                <a:t>34.05</a:t>
              </a:r>
              <a:r>
                <a:rPr lang="en-US" dirty="0"/>
                <a:t>,long:</a:t>
              </a:r>
              <a:r>
                <a:rPr lang="en-US" b="1" dirty="0"/>
                <a:t>-118.24</a:t>
              </a:r>
            </a:p>
            <a:p>
              <a:r>
                <a:rPr lang="en-US" dirty="0"/>
                <a:t>}</a:t>
              </a:r>
            </a:p>
          </p:txBody>
        </p:sp>
      </p:grpSp>
      <p:pic>
        <p:nvPicPr>
          <p:cNvPr id="8" name="Picture 7">
            <a:extLst>
              <a:ext uri="{FF2B5EF4-FFF2-40B4-BE49-F238E27FC236}">
                <a16:creationId xmlns:a16="http://schemas.microsoft.com/office/drawing/2014/main" id="{0AAB640B-A98B-EE47-8AA5-4475EFBEE2FF}"/>
              </a:ext>
            </a:extLst>
          </p:cNvPr>
          <p:cNvPicPr>
            <a:picLocks noChangeAspect="1"/>
          </p:cNvPicPr>
          <p:nvPr/>
        </p:nvPicPr>
        <p:blipFill>
          <a:blip r:embed="rId5"/>
          <a:stretch>
            <a:fillRect/>
          </a:stretch>
        </p:blipFill>
        <p:spPr>
          <a:xfrm>
            <a:off x="915612" y="2024271"/>
            <a:ext cx="472428" cy="821615"/>
          </a:xfrm>
          <a:prstGeom prst="rect">
            <a:avLst/>
          </a:prstGeom>
        </p:spPr>
      </p:pic>
      <p:grpSp>
        <p:nvGrpSpPr>
          <p:cNvPr id="4" name="Group 3">
            <a:extLst>
              <a:ext uri="{FF2B5EF4-FFF2-40B4-BE49-F238E27FC236}">
                <a16:creationId xmlns:a16="http://schemas.microsoft.com/office/drawing/2014/main" id="{011E2070-1FDA-4548-B5CC-147E7B714FEE}"/>
              </a:ext>
            </a:extLst>
          </p:cNvPr>
          <p:cNvGrpSpPr/>
          <p:nvPr/>
        </p:nvGrpSpPr>
        <p:grpSpPr>
          <a:xfrm>
            <a:off x="3670730" y="5400937"/>
            <a:ext cx="4080253" cy="923330"/>
            <a:chOff x="3670730" y="5400937"/>
            <a:chExt cx="4080253" cy="923330"/>
          </a:xfrm>
        </p:grpSpPr>
        <p:grpSp>
          <p:nvGrpSpPr>
            <p:cNvPr id="40" name="Group 39">
              <a:extLst>
                <a:ext uri="{FF2B5EF4-FFF2-40B4-BE49-F238E27FC236}">
                  <a16:creationId xmlns:a16="http://schemas.microsoft.com/office/drawing/2014/main" id="{0951F5AF-2DD3-5047-BDBB-CB0DBA3E8614}"/>
                </a:ext>
              </a:extLst>
            </p:cNvPr>
            <p:cNvGrpSpPr/>
            <p:nvPr/>
          </p:nvGrpSpPr>
          <p:grpSpPr>
            <a:xfrm>
              <a:off x="4407715" y="5400937"/>
              <a:ext cx="3343268" cy="923330"/>
              <a:chOff x="3453403" y="1463494"/>
              <a:chExt cx="3343268" cy="923330"/>
            </a:xfrm>
          </p:grpSpPr>
          <p:sp>
            <p:nvSpPr>
              <p:cNvPr id="41" name="TextBox 40">
                <a:extLst>
                  <a:ext uri="{FF2B5EF4-FFF2-40B4-BE49-F238E27FC236}">
                    <a16:creationId xmlns:a16="http://schemas.microsoft.com/office/drawing/2014/main" id="{E415CC31-A637-2149-92FD-980FA040C131}"/>
                  </a:ext>
                </a:extLst>
              </p:cNvPr>
              <p:cNvSpPr txBox="1"/>
              <p:nvPr/>
            </p:nvSpPr>
            <p:spPr>
              <a:xfrm>
                <a:off x="3902659" y="1703070"/>
                <a:ext cx="2894012" cy="400110"/>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changes system state</a:t>
                </a:r>
              </a:p>
            </p:txBody>
          </p:sp>
          <p:sp>
            <p:nvSpPr>
              <p:cNvPr id="42" name="TextBox 41">
                <a:extLst>
                  <a:ext uri="{FF2B5EF4-FFF2-40B4-BE49-F238E27FC236}">
                    <a16:creationId xmlns:a16="http://schemas.microsoft.com/office/drawing/2014/main" id="{EE826357-21D0-CD4D-A353-D045118FEC43}"/>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2</a:t>
                </a:r>
              </a:p>
            </p:txBody>
          </p:sp>
        </p:grpSp>
        <p:cxnSp>
          <p:nvCxnSpPr>
            <p:cNvPr id="69" name="Straight Arrow Connector 68">
              <a:extLst>
                <a:ext uri="{FF2B5EF4-FFF2-40B4-BE49-F238E27FC236}">
                  <a16:creationId xmlns:a16="http://schemas.microsoft.com/office/drawing/2014/main" id="{612E16CC-7181-9E4C-A169-FE46B49AD8FB}"/>
                </a:ext>
              </a:extLst>
            </p:cNvPr>
            <p:cNvCxnSpPr>
              <a:cxnSpLocks/>
            </p:cNvCxnSpPr>
            <p:nvPr/>
          </p:nvCxnSpPr>
          <p:spPr>
            <a:xfrm>
              <a:off x="3670730" y="5863239"/>
              <a:ext cx="420129"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99976C8-8F53-5544-A36D-E4B4A47D44E9}"/>
              </a:ext>
            </a:extLst>
          </p:cNvPr>
          <p:cNvGrpSpPr/>
          <p:nvPr/>
        </p:nvGrpSpPr>
        <p:grpSpPr>
          <a:xfrm>
            <a:off x="7988837" y="5400937"/>
            <a:ext cx="3937411" cy="1255239"/>
            <a:chOff x="7988837" y="5400937"/>
            <a:chExt cx="3937411" cy="1255239"/>
          </a:xfrm>
        </p:grpSpPr>
        <p:grpSp>
          <p:nvGrpSpPr>
            <p:cNvPr id="43" name="Group 42">
              <a:extLst>
                <a:ext uri="{FF2B5EF4-FFF2-40B4-BE49-F238E27FC236}">
                  <a16:creationId xmlns:a16="http://schemas.microsoft.com/office/drawing/2014/main" id="{8C3D515F-11FB-2241-A2F7-B9238D52364A}"/>
                </a:ext>
              </a:extLst>
            </p:cNvPr>
            <p:cNvGrpSpPr/>
            <p:nvPr/>
          </p:nvGrpSpPr>
          <p:grpSpPr>
            <a:xfrm>
              <a:off x="8582980" y="5400937"/>
              <a:ext cx="3343268" cy="1255239"/>
              <a:chOff x="3453403" y="1463494"/>
              <a:chExt cx="3343268" cy="1255239"/>
            </a:xfrm>
          </p:grpSpPr>
          <p:sp>
            <p:nvSpPr>
              <p:cNvPr id="45" name="TextBox 44">
                <a:extLst>
                  <a:ext uri="{FF2B5EF4-FFF2-40B4-BE49-F238E27FC236}">
                    <a16:creationId xmlns:a16="http://schemas.microsoft.com/office/drawing/2014/main" id="{40EBA35F-F779-D248-A2C0-5702E9390F34}"/>
                  </a:ext>
                </a:extLst>
              </p:cNvPr>
              <p:cNvSpPr txBox="1"/>
              <p:nvPr/>
            </p:nvSpPr>
            <p:spPr>
              <a:xfrm>
                <a:off x="3902659" y="1703070"/>
                <a:ext cx="2894012" cy="1015663"/>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creating feedback that system state has changed</a:t>
                </a:r>
              </a:p>
            </p:txBody>
          </p:sp>
          <p:sp>
            <p:nvSpPr>
              <p:cNvPr id="46" name="TextBox 45">
                <a:extLst>
                  <a:ext uri="{FF2B5EF4-FFF2-40B4-BE49-F238E27FC236}">
                    <a16:creationId xmlns:a16="http://schemas.microsoft.com/office/drawing/2014/main" id="{AEE69F4B-195A-D948-AAA5-E3E813F8F487}"/>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3</a:t>
                </a:r>
              </a:p>
            </p:txBody>
          </p:sp>
        </p:grpSp>
        <p:cxnSp>
          <p:nvCxnSpPr>
            <p:cNvPr id="70" name="Straight Arrow Connector 69">
              <a:extLst>
                <a:ext uri="{FF2B5EF4-FFF2-40B4-BE49-F238E27FC236}">
                  <a16:creationId xmlns:a16="http://schemas.microsoft.com/office/drawing/2014/main" id="{C01B6B33-39F0-F246-98DB-A2F4F0BD1AE4}"/>
                </a:ext>
              </a:extLst>
            </p:cNvPr>
            <p:cNvCxnSpPr>
              <a:cxnSpLocks/>
            </p:cNvCxnSpPr>
            <p:nvPr/>
          </p:nvCxnSpPr>
          <p:spPr>
            <a:xfrm>
              <a:off x="7988837" y="5863239"/>
              <a:ext cx="420129"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24260C2B-4011-A248-9670-1C8B9094CC12}"/>
              </a:ext>
            </a:extLst>
          </p:cNvPr>
          <p:cNvGrpSpPr/>
          <p:nvPr/>
        </p:nvGrpSpPr>
        <p:grpSpPr>
          <a:xfrm>
            <a:off x="162809" y="2974208"/>
            <a:ext cx="3400429" cy="3350059"/>
            <a:chOff x="162809" y="2974208"/>
            <a:chExt cx="3400429" cy="3350059"/>
          </a:xfrm>
        </p:grpSpPr>
        <p:grpSp>
          <p:nvGrpSpPr>
            <p:cNvPr id="26" name="Group 25">
              <a:extLst>
                <a:ext uri="{FF2B5EF4-FFF2-40B4-BE49-F238E27FC236}">
                  <a16:creationId xmlns:a16="http://schemas.microsoft.com/office/drawing/2014/main" id="{2B80758D-9326-FC41-BF82-507094C9231F}"/>
                </a:ext>
              </a:extLst>
            </p:cNvPr>
            <p:cNvGrpSpPr/>
            <p:nvPr/>
          </p:nvGrpSpPr>
          <p:grpSpPr>
            <a:xfrm>
              <a:off x="869754" y="5400937"/>
              <a:ext cx="2693484" cy="923330"/>
              <a:chOff x="3453403" y="1463494"/>
              <a:chExt cx="2693484" cy="923330"/>
            </a:xfrm>
          </p:grpSpPr>
          <p:sp>
            <p:nvSpPr>
              <p:cNvPr id="27" name="TextBox 26">
                <a:extLst>
                  <a:ext uri="{FF2B5EF4-FFF2-40B4-BE49-F238E27FC236}">
                    <a16:creationId xmlns:a16="http://schemas.microsoft.com/office/drawing/2014/main" id="{3FAA0754-0175-7B4F-8471-6F2A4254D9DA}"/>
                  </a:ext>
                </a:extLst>
              </p:cNvPr>
              <p:cNvSpPr txBox="1"/>
              <p:nvPr/>
            </p:nvSpPr>
            <p:spPr>
              <a:xfrm>
                <a:off x="3902659" y="1703070"/>
                <a:ext cx="2244228" cy="400110"/>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user interaction</a:t>
                </a:r>
              </a:p>
            </p:txBody>
          </p:sp>
          <p:sp>
            <p:nvSpPr>
              <p:cNvPr id="39" name="TextBox 38">
                <a:extLst>
                  <a:ext uri="{FF2B5EF4-FFF2-40B4-BE49-F238E27FC236}">
                    <a16:creationId xmlns:a16="http://schemas.microsoft.com/office/drawing/2014/main" id="{5E050A8F-6E2E-1F49-8124-B8F4B4DA9F19}"/>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1</a:t>
                </a:r>
              </a:p>
            </p:txBody>
          </p:sp>
        </p:grpSp>
        <p:pic>
          <p:nvPicPr>
            <p:cNvPr id="60" name="Picture 59">
              <a:extLst>
                <a:ext uri="{FF2B5EF4-FFF2-40B4-BE49-F238E27FC236}">
                  <a16:creationId xmlns:a16="http://schemas.microsoft.com/office/drawing/2014/main" id="{02125C58-95B6-F74E-836E-4BBBEC3DE511}"/>
                </a:ext>
              </a:extLst>
            </p:cNvPr>
            <p:cNvPicPr>
              <a:picLocks noChangeAspect="1"/>
            </p:cNvPicPr>
            <p:nvPr/>
          </p:nvPicPr>
          <p:blipFill>
            <a:blip r:embed="rId6"/>
            <a:stretch>
              <a:fillRect/>
            </a:stretch>
          </p:blipFill>
          <p:spPr>
            <a:xfrm>
              <a:off x="162809" y="2974208"/>
              <a:ext cx="1232989" cy="1232989"/>
            </a:xfrm>
            <a:prstGeom prst="rect">
              <a:avLst/>
            </a:prstGeom>
          </p:spPr>
        </p:pic>
      </p:grpSp>
      <p:pic>
        <p:nvPicPr>
          <p:cNvPr id="47" name="Picture 46">
            <a:extLst>
              <a:ext uri="{FF2B5EF4-FFF2-40B4-BE49-F238E27FC236}">
                <a16:creationId xmlns:a16="http://schemas.microsoft.com/office/drawing/2014/main" id="{52FBE639-8AD6-A041-B935-D67D7F1F3524}"/>
              </a:ext>
            </a:extLst>
          </p:cNvPr>
          <p:cNvPicPr>
            <a:picLocks noChangeAspect="1"/>
          </p:cNvPicPr>
          <p:nvPr/>
        </p:nvPicPr>
        <p:blipFill>
          <a:blip r:embed="rId5"/>
          <a:stretch>
            <a:fillRect/>
          </a:stretch>
        </p:blipFill>
        <p:spPr>
          <a:xfrm>
            <a:off x="920253" y="2024271"/>
            <a:ext cx="472428" cy="821615"/>
          </a:xfrm>
          <a:prstGeom prst="rect">
            <a:avLst/>
          </a:prstGeom>
        </p:spPr>
      </p:pic>
      <p:sp>
        <p:nvSpPr>
          <p:cNvPr id="48" name="Freeform 47">
            <a:extLst>
              <a:ext uri="{FF2B5EF4-FFF2-40B4-BE49-F238E27FC236}">
                <a16:creationId xmlns:a16="http://schemas.microsoft.com/office/drawing/2014/main" id="{8B0D4874-7E9C-8545-9FD6-AF98B30237A2}"/>
              </a:ext>
            </a:extLst>
          </p:cNvPr>
          <p:cNvSpPr/>
          <p:nvPr/>
        </p:nvSpPr>
        <p:spPr>
          <a:xfrm>
            <a:off x="1460305" y="2293820"/>
            <a:ext cx="9185184" cy="2593766"/>
          </a:xfrm>
          <a:custGeom>
            <a:avLst/>
            <a:gdLst>
              <a:gd name="connsiteX0" fmla="*/ 3483428 w 3483428"/>
              <a:gd name="connsiteY0" fmla="*/ 1702461 h 1702461"/>
              <a:gd name="connsiteX1" fmla="*/ 580571 w 3483428"/>
              <a:gd name="connsiteY1" fmla="*/ 222004 h 1702461"/>
              <a:gd name="connsiteX2" fmla="*/ 0 w 3483428"/>
              <a:gd name="connsiteY2" fmla="*/ 33318 h 1702461"/>
              <a:gd name="connsiteX0" fmla="*/ 3483428 w 3483428"/>
              <a:gd name="connsiteY0" fmla="*/ 1691341 h 1691341"/>
              <a:gd name="connsiteX1" fmla="*/ 580571 w 3483428"/>
              <a:gd name="connsiteY1" fmla="*/ 254426 h 1691341"/>
              <a:gd name="connsiteX2" fmla="*/ 0 w 3483428"/>
              <a:gd name="connsiteY2" fmla="*/ 22198 h 1691341"/>
              <a:gd name="connsiteX0" fmla="*/ 3483428 w 3483428"/>
              <a:gd name="connsiteY0" fmla="*/ 1669143 h 1669143"/>
              <a:gd name="connsiteX1" fmla="*/ 0 w 3483428"/>
              <a:gd name="connsiteY1" fmla="*/ 0 h 1669143"/>
              <a:gd name="connsiteX0" fmla="*/ 3483428 w 3483428"/>
              <a:gd name="connsiteY0" fmla="*/ 1669143 h 1669143"/>
              <a:gd name="connsiteX1" fmla="*/ 0 w 3483428"/>
              <a:gd name="connsiteY1" fmla="*/ 0 h 1669143"/>
              <a:gd name="connsiteX0" fmla="*/ 3483428 w 3483428"/>
              <a:gd name="connsiteY0" fmla="*/ 1669143 h 1669143"/>
              <a:gd name="connsiteX1" fmla="*/ 0 w 3483428"/>
              <a:gd name="connsiteY1" fmla="*/ 0 h 1669143"/>
              <a:gd name="connsiteX0" fmla="*/ 2699656 w 2699656"/>
              <a:gd name="connsiteY0" fmla="*/ 1465943 h 1465943"/>
              <a:gd name="connsiteX1" fmla="*/ 0 w 2699656"/>
              <a:gd name="connsiteY1" fmla="*/ 0 h 1465943"/>
              <a:gd name="connsiteX0" fmla="*/ 2699656 w 2699656"/>
              <a:gd name="connsiteY0" fmla="*/ 1465943 h 1465943"/>
              <a:gd name="connsiteX1" fmla="*/ 0 w 2699656"/>
              <a:gd name="connsiteY1" fmla="*/ 0 h 1465943"/>
              <a:gd name="connsiteX0" fmla="*/ 2902856 w 2902856"/>
              <a:gd name="connsiteY0" fmla="*/ 1480458 h 1480458"/>
              <a:gd name="connsiteX1" fmla="*/ 0 w 2902856"/>
              <a:gd name="connsiteY1" fmla="*/ 0 h 1480458"/>
              <a:gd name="connsiteX0" fmla="*/ 2902856 w 2902856"/>
              <a:gd name="connsiteY0" fmla="*/ 1480458 h 1675015"/>
              <a:gd name="connsiteX1" fmla="*/ 0 w 2902856"/>
              <a:gd name="connsiteY1" fmla="*/ 0 h 1675015"/>
              <a:gd name="connsiteX0" fmla="*/ 2510970 w 2510970"/>
              <a:gd name="connsiteY0" fmla="*/ 1262744 h 1492583"/>
              <a:gd name="connsiteX1" fmla="*/ 0 w 2510970"/>
              <a:gd name="connsiteY1" fmla="*/ 0 h 1492583"/>
              <a:gd name="connsiteX0" fmla="*/ 2510970 w 2510970"/>
              <a:gd name="connsiteY0" fmla="*/ 1262744 h 1504966"/>
              <a:gd name="connsiteX1" fmla="*/ 0 w 2510970"/>
              <a:gd name="connsiteY1" fmla="*/ 0 h 1504966"/>
              <a:gd name="connsiteX0" fmla="*/ 2583541 w 2583541"/>
              <a:gd name="connsiteY0" fmla="*/ 1291772 h 1528289"/>
              <a:gd name="connsiteX1" fmla="*/ 0 w 2583541"/>
              <a:gd name="connsiteY1" fmla="*/ 0 h 1528289"/>
              <a:gd name="connsiteX0" fmla="*/ 2670627 w 2670627"/>
              <a:gd name="connsiteY0" fmla="*/ 1407886 h 1623583"/>
              <a:gd name="connsiteX1" fmla="*/ 0 w 2670627"/>
              <a:gd name="connsiteY1" fmla="*/ 0 h 1623583"/>
              <a:gd name="connsiteX0" fmla="*/ 2670627 w 2670627"/>
              <a:gd name="connsiteY0" fmla="*/ 1407886 h 1594352"/>
              <a:gd name="connsiteX1" fmla="*/ 0 w 2670627"/>
              <a:gd name="connsiteY1" fmla="*/ 0 h 1594352"/>
              <a:gd name="connsiteX0" fmla="*/ 4831121 w 4831121"/>
              <a:gd name="connsiteY0" fmla="*/ 1685792 h 1841060"/>
              <a:gd name="connsiteX1" fmla="*/ 0 w 4831121"/>
              <a:gd name="connsiteY1" fmla="*/ 0 h 1841060"/>
              <a:gd name="connsiteX0" fmla="*/ 4567885 w 4567885"/>
              <a:gd name="connsiteY0" fmla="*/ 1990592 h 2121192"/>
              <a:gd name="connsiteX1" fmla="*/ 0 w 4567885"/>
              <a:gd name="connsiteY1" fmla="*/ 0 h 2121192"/>
              <a:gd name="connsiteX0" fmla="*/ 4567885 w 4567885"/>
              <a:gd name="connsiteY0" fmla="*/ 1990592 h 2134869"/>
              <a:gd name="connsiteX1" fmla="*/ 0 w 4567885"/>
              <a:gd name="connsiteY1" fmla="*/ 0 h 2134869"/>
              <a:gd name="connsiteX0" fmla="*/ 346749 w 2573086"/>
              <a:gd name="connsiteY0" fmla="*/ 0 h 2559492"/>
              <a:gd name="connsiteX1" fmla="*/ 2525653 w 2573086"/>
              <a:gd name="connsiteY1" fmla="*/ 2198349 h 2559492"/>
              <a:gd name="connsiteX0" fmla="*/ 155689 w 8866247"/>
              <a:gd name="connsiteY0" fmla="*/ 0 h 1801904"/>
              <a:gd name="connsiteX1" fmla="*/ 8846604 w 8866247"/>
              <a:gd name="connsiteY1" fmla="*/ 1345732 h 1801904"/>
              <a:gd name="connsiteX0" fmla="*/ 201076 w 8891991"/>
              <a:gd name="connsiteY0" fmla="*/ 0 h 1352366"/>
              <a:gd name="connsiteX1" fmla="*/ 8891991 w 8891991"/>
              <a:gd name="connsiteY1" fmla="*/ 1345732 h 1352366"/>
              <a:gd name="connsiteX0" fmla="*/ 200541 w 8916169"/>
              <a:gd name="connsiteY0" fmla="*/ 0 h 1278782"/>
              <a:gd name="connsiteX1" fmla="*/ 8916169 w 8916169"/>
              <a:gd name="connsiteY1" fmla="*/ 1271592 h 1278782"/>
              <a:gd name="connsiteX0" fmla="*/ 0 w 8715628"/>
              <a:gd name="connsiteY0" fmla="*/ 28 h 1276008"/>
              <a:gd name="connsiteX1" fmla="*/ 8715628 w 8715628"/>
              <a:gd name="connsiteY1" fmla="*/ 1271620 h 1276008"/>
              <a:gd name="connsiteX0" fmla="*/ 0 w 8715628"/>
              <a:gd name="connsiteY0" fmla="*/ 0 h 1276006"/>
              <a:gd name="connsiteX1" fmla="*/ 4508008 w 8715628"/>
              <a:gd name="connsiteY1" fmla="*/ 758306 h 1276006"/>
              <a:gd name="connsiteX2" fmla="*/ 8715628 w 8715628"/>
              <a:gd name="connsiteY2" fmla="*/ 1271592 h 1276006"/>
              <a:gd name="connsiteX0" fmla="*/ 0 w 8715628"/>
              <a:gd name="connsiteY0" fmla="*/ 0 h 1302004"/>
              <a:gd name="connsiteX1" fmla="*/ 4409154 w 8715628"/>
              <a:gd name="connsiteY1" fmla="*/ 1302004 h 1302004"/>
              <a:gd name="connsiteX2" fmla="*/ 8715628 w 8715628"/>
              <a:gd name="connsiteY2" fmla="*/ 1271592 h 1302004"/>
              <a:gd name="connsiteX0" fmla="*/ 0 w 8715628"/>
              <a:gd name="connsiteY0" fmla="*/ 0 h 1512922"/>
              <a:gd name="connsiteX1" fmla="*/ 4409154 w 8715628"/>
              <a:gd name="connsiteY1" fmla="*/ 1302004 h 1512922"/>
              <a:gd name="connsiteX2" fmla="*/ 8715628 w 8715628"/>
              <a:gd name="connsiteY2" fmla="*/ 1271592 h 1512922"/>
              <a:gd name="connsiteX0" fmla="*/ 0 w 8715628"/>
              <a:gd name="connsiteY0" fmla="*/ 0 h 1512922"/>
              <a:gd name="connsiteX1" fmla="*/ 4409154 w 8715628"/>
              <a:gd name="connsiteY1" fmla="*/ 1302004 h 1512922"/>
              <a:gd name="connsiteX2" fmla="*/ 8715628 w 8715628"/>
              <a:gd name="connsiteY2" fmla="*/ 1271592 h 1512922"/>
              <a:gd name="connsiteX0" fmla="*/ 0 w 8715628"/>
              <a:gd name="connsiteY0" fmla="*/ 0 h 1512922"/>
              <a:gd name="connsiteX1" fmla="*/ 4409154 w 8715628"/>
              <a:gd name="connsiteY1" fmla="*/ 1302004 h 1512922"/>
              <a:gd name="connsiteX2" fmla="*/ 8715628 w 8715628"/>
              <a:gd name="connsiteY2" fmla="*/ 1271592 h 1512922"/>
              <a:gd name="connsiteX0" fmla="*/ 0 w 8715628"/>
              <a:gd name="connsiteY0" fmla="*/ 0 h 1323061"/>
              <a:gd name="connsiteX1" fmla="*/ 4409154 w 8715628"/>
              <a:gd name="connsiteY1" fmla="*/ 931301 h 1323061"/>
              <a:gd name="connsiteX2" fmla="*/ 8715628 w 8715628"/>
              <a:gd name="connsiteY2" fmla="*/ 1271592 h 1323061"/>
              <a:gd name="connsiteX0" fmla="*/ 0 w 8715628"/>
              <a:gd name="connsiteY0" fmla="*/ 0 h 1323061"/>
              <a:gd name="connsiteX1" fmla="*/ 4409154 w 8715628"/>
              <a:gd name="connsiteY1" fmla="*/ 931301 h 1323061"/>
              <a:gd name="connsiteX2" fmla="*/ 8715628 w 8715628"/>
              <a:gd name="connsiteY2" fmla="*/ 1271592 h 1323061"/>
              <a:gd name="connsiteX0" fmla="*/ 0 w 8765055"/>
              <a:gd name="connsiteY0" fmla="*/ 0 h 1380377"/>
              <a:gd name="connsiteX1" fmla="*/ 4458581 w 8765055"/>
              <a:gd name="connsiteY1" fmla="*/ 1017799 h 1380377"/>
              <a:gd name="connsiteX2" fmla="*/ 8765055 w 8765055"/>
              <a:gd name="connsiteY2" fmla="*/ 1358090 h 1380377"/>
              <a:gd name="connsiteX0" fmla="*/ 0 w 8765055"/>
              <a:gd name="connsiteY0" fmla="*/ 0 h 1380377"/>
              <a:gd name="connsiteX1" fmla="*/ 4458581 w 8765055"/>
              <a:gd name="connsiteY1" fmla="*/ 1017799 h 1380377"/>
              <a:gd name="connsiteX2" fmla="*/ 8765055 w 8765055"/>
              <a:gd name="connsiteY2" fmla="*/ 1358090 h 1380377"/>
              <a:gd name="connsiteX0" fmla="*/ 0 w 8777411"/>
              <a:gd name="connsiteY0" fmla="*/ 0 h 1312015"/>
              <a:gd name="connsiteX1" fmla="*/ 4458581 w 8777411"/>
              <a:gd name="connsiteY1" fmla="*/ 1017799 h 1312015"/>
              <a:gd name="connsiteX2" fmla="*/ 8777411 w 8777411"/>
              <a:gd name="connsiteY2" fmla="*/ 1283950 h 1312015"/>
              <a:gd name="connsiteX0" fmla="*/ 0 w 8777411"/>
              <a:gd name="connsiteY0" fmla="*/ 0 h 1283950"/>
              <a:gd name="connsiteX1" fmla="*/ 4458581 w 8777411"/>
              <a:gd name="connsiteY1" fmla="*/ 1017799 h 1283950"/>
              <a:gd name="connsiteX2" fmla="*/ 8777411 w 8777411"/>
              <a:gd name="connsiteY2" fmla="*/ 1283950 h 1283950"/>
              <a:gd name="connsiteX0" fmla="*/ 0 w 8777411"/>
              <a:gd name="connsiteY0" fmla="*/ 0 h 1283950"/>
              <a:gd name="connsiteX1" fmla="*/ 4458581 w 8777411"/>
              <a:gd name="connsiteY1" fmla="*/ 1079583 h 1283950"/>
              <a:gd name="connsiteX2" fmla="*/ 8777411 w 8777411"/>
              <a:gd name="connsiteY2" fmla="*/ 1283950 h 1283950"/>
              <a:gd name="connsiteX0" fmla="*/ 0 w 8777411"/>
              <a:gd name="connsiteY0" fmla="*/ 0 h 1333677"/>
              <a:gd name="connsiteX1" fmla="*/ 4458581 w 8777411"/>
              <a:gd name="connsiteY1" fmla="*/ 1079583 h 1333677"/>
              <a:gd name="connsiteX2" fmla="*/ 8777411 w 8777411"/>
              <a:gd name="connsiteY2" fmla="*/ 1283950 h 1333677"/>
              <a:gd name="connsiteX0" fmla="*/ 0 w 8777411"/>
              <a:gd name="connsiteY0" fmla="*/ 0 h 1283950"/>
              <a:gd name="connsiteX1" fmla="*/ 8777411 w 8777411"/>
              <a:gd name="connsiteY1" fmla="*/ 1283950 h 1283950"/>
              <a:gd name="connsiteX0" fmla="*/ 0 w 8777411"/>
              <a:gd name="connsiteY0" fmla="*/ 0 h 1283950"/>
              <a:gd name="connsiteX1" fmla="*/ 8777411 w 8777411"/>
              <a:gd name="connsiteY1" fmla="*/ 1283950 h 1283950"/>
              <a:gd name="connsiteX0" fmla="*/ 0 w 8777411"/>
              <a:gd name="connsiteY0" fmla="*/ 0 h 1283950"/>
              <a:gd name="connsiteX1" fmla="*/ 8777411 w 8777411"/>
              <a:gd name="connsiteY1" fmla="*/ 1283950 h 1283950"/>
              <a:gd name="connsiteX0" fmla="*/ 0 w 8777411"/>
              <a:gd name="connsiteY0" fmla="*/ 0 h 1283950"/>
              <a:gd name="connsiteX1" fmla="*/ 8777411 w 8777411"/>
              <a:gd name="connsiteY1" fmla="*/ 1283950 h 1283950"/>
              <a:gd name="connsiteX0" fmla="*/ 0 w 8938049"/>
              <a:gd name="connsiteY0" fmla="*/ 0 h 1691723"/>
              <a:gd name="connsiteX1" fmla="*/ 8938049 w 8938049"/>
              <a:gd name="connsiteY1" fmla="*/ 1691723 h 1691723"/>
              <a:gd name="connsiteX0" fmla="*/ 0 w 8987476"/>
              <a:gd name="connsiteY0" fmla="*/ 0 h 1518729"/>
              <a:gd name="connsiteX1" fmla="*/ 8987476 w 8987476"/>
              <a:gd name="connsiteY1" fmla="*/ 1518729 h 1518729"/>
              <a:gd name="connsiteX0" fmla="*/ 0 w 8987476"/>
              <a:gd name="connsiteY0" fmla="*/ 0 h 1741150"/>
              <a:gd name="connsiteX1" fmla="*/ 8987476 w 8987476"/>
              <a:gd name="connsiteY1" fmla="*/ 1741150 h 1741150"/>
              <a:gd name="connsiteX0" fmla="*/ 0 w 9049260"/>
              <a:gd name="connsiteY0" fmla="*/ 0 h 2383701"/>
              <a:gd name="connsiteX1" fmla="*/ 9049260 w 9049260"/>
              <a:gd name="connsiteY1" fmla="*/ 2383701 h 2383701"/>
              <a:gd name="connsiteX0" fmla="*/ 0 w 9185184"/>
              <a:gd name="connsiteY0" fmla="*/ 0 h 2593766"/>
              <a:gd name="connsiteX1" fmla="*/ 9185184 w 9185184"/>
              <a:gd name="connsiteY1" fmla="*/ 2593766 h 2593766"/>
            </a:gdLst>
            <a:ahLst/>
            <a:cxnLst>
              <a:cxn ang="0">
                <a:pos x="connsiteX0" y="connsiteY0"/>
              </a:cxn>
              <a:cxn ang="0">
                <a:pos x="connsiteX1" y="connsiteY1"/>
              </a:cxn>
            </a:cxnLst>
            <a:rect l="l" t="t" r="r" b="b"/>
            <a:pathLst>
              <a:path w="9185184" h="2593766">
                <a:moveTo>
                  <a:pt x="0" y="0"/>
                </a:moveTo>
                <a:cubicBezTo>
                  <a:pt x="3259436" y="44924"/>
                  <a:pt x="5196699" y="2573556"/>
                  <a:pt x="9185184" y="2593766"/>
                </a:cubicBezTo>
              </a:path>
            </a:pathLst>
          </a:custGeom>
          <a:ln w="38100" cmpd="sng">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287447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0" presetClass="path" presetSubtype="0" accel="50000" decel="50000" fill="hold" nodeType="afterEffect">
                                  <p:stCondLst>
                                    <p:cond delay="0"/>
                                  </p:stCondLst>
                                  <p:childTnLst>
                                    <p:animMotion origin="layout" path="M 4.36833E-6 -0.00115 C 0.06655 -0.00694 0.1206 -0.03171 0.22987 0.03681 C 0.33902 0.10556 0.45988 0.20278 0.55196 0.25463 C 0.64574 0.29283 0.74238 0.3 0.78887 0.29468 " pathEditMode="relative" rAng="0" ptsTypes="AAAA">
                                      <p:cBhvr>
                                        <p:cTn id="21" dur="2000" fill="hold"/>
                                        <p:tgtEl>
                                          <p:spTgt spid="8"/>
                                        </p:tgtEl>
                                        <p:attrNameLst>
                                          <p:attrName>ppt_x</p:attrName>
                                          <p:attrName>ppt_y</p:attrName>
                                        </p:attrNameLst>
                                      </p:cBhvr>
                                      <p:rCtr x="39437" y="14421"/>
                                    </p:animMotion>
                                  </p:childTnLst>
                                </p:cTn>
                              </p:par>
                              <p:par>
                                <p:cTn id="22" presetID="22" presetClass="entr" presetSubtype="8"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1000"/>
                                        <p:tgtEl>
                                          <p:spTgt spid="4"/>
                                        </p:tgtEl>
                                      </p:cBhvr>
                                    </p:animEffect>
                                  </p:childTnLst>
                                </p:cTn>
                              </p:par>
                              <p:par>
                                <p:cTn id="25" presetID="10"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par>
                                <p:cTn id="28" presetID="22" presetClass="entr" presetSubtype="8" fill="hold" nodeType="with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2000"/>
                                        <p:tgtEl>
                                          <p:spTgt spid="5"/>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50D556D-0643-BE4B-97A9-0A1BDDF7DE42}"/>
              </a:ext>
            </a:extLst>
          </p:cNvPr>
          <p:cNvSpPr/>
          <p:nvPr/>
        </p:nvSpPr>
        <p:spPr>
          <a:xfrm>
            <a:off x="0" y="0"/>
            <a:ext cx="12188825" cy="6858000"/>
          </a:xfrm>
          <a:prstGeom prst="rect">
            <a:avLst/>
          </a:prstGeom>
          <a:solidFill>
            <a:srgbClr val="00000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nvGrpSpPr>
          <p:cNvPr id="2" name="Group 1">
            <a:extLst>
              <a:ext uri="{FF2B5EF4-FFF2-40B4-BE49-F238E27FC236}">
                <a16:creationId xmlns:a16="http://schemas.microsoft.com/office/drawing/2014/main" id="{A0500E1A-1003-CA48-8E0D-BA84A6F3BEF7}"/>
              </a:ext>
            </a:extLst>
          </p:cNvPr>
          <p:cNvGrpSpPr/>
          <p:nvPr/>
        </p:nvGrpSpPr>
        <p:grpSpPr>
          <a:xfrm>
            <a:off x="782197" y="995518"/>
            <a:ext cx="4858615" cy="5074788"/>
            <a:chOff x="553050" y="388649"/>
            <a:chExt cx="5759792" cy="6016061"/>
          </a:xfrm>
          <a:effectLst/>
        </p:grpSpPr>
        <p:pic>
          <p:nvPicPr>
            <p:cNvPr id="1028" name="Picture 4" descr="http://timsheiner.com/img/schwab.png">
              <a:extLst>
                <a:ext uri="{FF2B5EF4-FFF2-40B4-BE49-F238E27FC236}">
                  <a16:creationId xmlns:a16="http://schemas.microsoft.com/office/drawing/2014/main" id="{944BEB9E-B066-C34E-9546-5A91B85F3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050" y="388649"/>
              <a:ext cx="3672406" cy="4911843"/>
            </a:xfrm>
            <a:prstGeom prst="rect">
              <a:avLst/>
            </a:prstGeom>
            <a:noFill/>
            <a:ln w="6350">
              <a:solidFill>
                <a:schemeClr val="accent2">
                  <a:lumMod val="50000"/>
                </a:schemeClr>
              </a:solidFill>
            </a:ln>
            <a:effectLst>
              <a:outerShdw blurRad="50800" dist="38100" dir="2700000" algn="tl" rotWithShape="0">
                <a:schemeClr val="accent2">
                  <a:lumMod val="60000"/>
                  <a:lumOff val="40000"/>
                  <a:alpha val="40000"/>
                </a:schemeClr>
              </a:outerShdw>
            </a:effectLst>
            <a:extLst>
              <a:ext uri="{909E8E84-426E-40DD-AFC4-6F175D3DCCD1}">
                <a14:hiddenFill xmlns:a14="http://schemas.microsoft.com/office/drawing/2010/main">
                  <a:solidFill>
                    <a:srgbClr val="FFFFFF"/>
                  </a:solidFill>
                </a14:hiddenFill>
              </a:ext>
            </a:extLst>
          </p:spPr>
        </p:pic>
        <p:pic>
          <p:nvPicPr>
            <p:cNvPr id="1026" name="Picture 2" descr="http://timsheiner.com/img/workAtApple-2.png">
              <a:extLst>
                <a:ext uri="{FF2B5EF4-FFF2-40B4-BE49-F238E27FC236}">
                  <a16:creationId xmlns:a16="http://schemas.microsoft.com/office/drawing/2014/main" id="{1604FA34-75A9-8542-9532-7B2DEFDAF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342" y="1492867"/>
              <a:ext cx="3730500" cy="4911843"/>
            </a:xfrm>
            <a:prstGeom prst="rect">
              <a:avLst/>
            </a:prstGeom>
            <a:noFill/>
            <a:ln w="6350">
              <a:solidFill>
                <a:schemeClr val="accent2">
                  <a:lumMod val="50000"/>
                </a:schemeClr>
              </a:solidFill>
            </a:ln>
            <a:effectLst>
              <a:outerShdw blurRad="50800" dist="38100" dir="2700000" algn="tl" rotWithShape="0">
                <a:schemeClr val="accent2">
                  <a:lumMod val="60000"/>
                  <a:lumOff val="40000"/>
                  <a:alpha val="40000"/>
                </a:schemeClr>
              </a:outerShdw>
            </a:effectLst>
            <a:extLst>
              <a:ext uri="{909E8E84-426E-40DD-AFC4-6F175D3DCCD1}">
                <a14:hiddenFill xmlns:a14="http://schemas.microsoft.com/office/drawing/2010/main">
                  <a:solidFill>
                    <a:srgbClr val="FFFFFF"/>
                  </a:solidFill>
                </a14:hiddenFill>
              </a:ext>
            </a:extLst>
          </p:spPr>
        </p:pic>
      </p:grpSp>
      <p:sp>
        <p:nvSpPr>
          <p:cNvPr id="13" name="Title 3">
            <a:extLst>
              <a:ext uri="{FF2B5EF4-FFF2-40B4-BE49-F238E27FC236}">
                <a16:creationId xmlns:a16="http://schemas.microsoft.com/office/drawing/2014/main" id="{CD32C58E-EF96-D342-8931-90CDAC83A2C9}"/>
              </a:ext>
            </a:extLst>
          </p:cNvPr>
          <p:cNvSpPr>
            <a:spLocks noGrp="1"/>
          </p:cNvSpPr>
          <p:nvPr>
            <p:ph type="title"/>
          </p:nvPr>
        </p:nvSpPr>
        <p:spPr>
          <a:xfrm>
            <a:off x="584955" y="132180"/>
            <a:ext cx="11114958" cy="643386"/>
          </a:xfrm>
        </p:spPr>
        <p:txBody>
          <a:bodyPr/>
          <a:lstStyle/>
          <a:p>
            <a:r>
              <a:rPr lang="en-US" sz="2800" b="0" dirty="0">
                <a:solidFill>
                  <a:schemeClr val="bg1"/>
                </a:solidFill>
              </a:rPr>
              <a:t>I’ve designed for large consumer companies you might know…</a:t>
            </a:r>
          </a:p>
        </p:txBody>
      </p:sp>
      <p:grpSp>
        <p:nvGrpSpPr>
          <p:cNvPr id="6" name="Group 5">
            <a:extLst>
              <a:ext uri="{FF2B5EF4-FFF2-40B4-BE49-F238E27FC236}">
                <a16:creationId xmlns:a16="http://schemas.microsoft.com/office/drawing/2014/main" id="{6D0DC2DA-41CC-A94F-BC83-5D5A77A6C155}"/>
              </a:ext>
            </a:extLst>
          </p:cNvPr>
          <p:cNvGrpSpPr/>
          <p:nvPr/>
        </p:nvGrpSpPr>
        <p:grpSpPr>
          <a:xfrm>
            <a:off x="584955" y="995518"/>
            <a:ext cx="11114958" cy="5696106"/>
            <a:chOff x="584955" y="995518"/>
            <a:chExt cx="11114958" cy="5696106"/>
          </a:xfrm>
        </p:grpSpPr>
        <p:grpSp>
          <p:nvGrpSpPr>
            <p:cNvPr id="3" name="Group 2">
              <a:extLst>
                <a:ext uri="{FF2B5EF4-FFF2-40B4-BE49-F238E27FC236}">
                  <a16:creationId xmlns:a16="http://schemas.microsoft.com/office/drawing/2014/main" id="{D919E757-150A-B041-B479-90C716698EB4}"/>
                </a:ext>
              </a:extLst>
            </p:cNvPr>
            <p:cNvGrpSpPr/>
            <p:nvPr/>
          </p:nvGrpSpPr>
          <p:grpSpPr>
            <a:xfrm>
              <a:off x="6928365" y="995518"/>
              <a:ext cx="4386626" cy="5074788"/>
              <a:chOff x="6807798" y="412986"/>
              <a:chExt cx="5179222" cy="5991724"/>
            </a:xfrm>
          </p:grpSpPr>
          <p:pic>
            <p:nvPicPr>
              <p:cNvPr id="1034" name="Picture 10" descr="http://timsheiner.com/img/pharsight5.png">
                <a:extLst>
                  <a:ext uri="{FF2B5EF4-FFF2-40B4-BE49-F238E27FC236}">
                    <a16:creationId xmlns:a16="http://schemas.microsoft.com/office/drawing/2014/main" id="{CB1CEFFB-A648-B649-BE0A-63F3E1353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798" y="412986"/>
                <a:ext cx="3862656" cy="2896992"/>
              </a:xfrm>
              <a:prstGeom prst="rect">
                <a:avLst/>
              </a:prstGeom>
              <a:noFill/>
              <a:ln w="6350">
                <a:solidFill>
                  <a:schemeClr val="accent2">
                    <a:lumMod val="50000"/>
                  </a:schemeClr>
                </a:solidFill>
              </a:ln>
              <a:effectLst>
                <a:outerShdw blurRad="50800" dist="38100" dir="2700000" algn="tl" rotWithShape="0">
                  <a:schemeClr val="accent2">
                    <a:lumMod val="75000"/>
                    <a:alpha val="40000"/>
                  </a:schemeClr>
                </a:outerShdw>
              </a:effectLst>
              <a:extLst>
                <a:ext uri="{909E8E84-426E-40DD-AFC4-6F175D3DCCD1}">
                  <a14:hiddenFill xmlns:a14="http://schemas.microsoft.com/office/drawing/2010/main">
                    <a:solidFill>
                      <a:srgbClr val="FFFFFF"/>
                    </a:solidFill>
                  </a14:hiddenFill>
                </a:ext>
              </a:extLst>
            </p:spPr>
          </p:pic>
          <p:pic>
            <p:nvPicPr>
              <p:cNvPr id="1030" name="Picture 6" descr="http://timsheiner.com/img/JIF-3.png">
                <a:extLst>
                  <a:ext uri="{FF2B5EF4-FFF2-40B4-BE49-F238E27FC236}">
                    <a16:creationId xmlns:a16="http://schemas.microsoft.com/office/drawing/2014/main" id="{F3B6570D-9051-9C41-BF6D-7E3E4A7E0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2018" y="1907977"/>
                <a:ext cx="3505002" cy="2804002"/>
              </a:xfrm>
              <a:prstGeom prst="rect">
                <a:avLst/>
              </a:prstGeom>
              <a:noFill/>
              <a:ln w="6350">
                <a:solidFill>
                  <a:schemeClr val="accent2">
                    <a:lumMod val="50000"/>
                  </a:schemeClr>
                </a:solidFill>
              </a:ln>
              <a:effectLst>
                <a:outerShdw blurRad="50800" dist="38100" dir="2700000" algn="tl" rotWithShape="0">
                  <a:schemeClr val="accent2">
                    <a:lumMod val="75000"/>
                    <a:alpha val="40000"/>
                  </a:schemeClr>
                </a:outerShdw>
              </a:effectLst>
              <a:extLst>
                <a:ext uri="{909E8E84-426E-40DD-AFC4-6F175D3DCCD1}">
                  <a14:hiddenFill xmlns:a14="http://schemas.microsoft.com/office/drawing/2010/main">
                    <a:solidFill>
                      <a:srgbClr val="FFFFFF"/>
                    </a:solidFill>
                  </a14:hiddenFill>
                </a:ext>
              </a:extLst>
            </p:spPr>
          </p:pic>
          <p:pic>
            <p:nvPicPr>
              <p:cNvPr id="1032" name="Picture 8" descr="http://timsheiner.com/img/jut_editor.png">
                <a:extLst>
                  <a:ext uri="{FF2B5EF4-FFF2-40B4-BE49-F238E27FC236}">
                    <a16:creationId xmlns:a16="http://schemas.microsoft.com/office/drawing/2014/main" id="{59EF499A-2A3A-FE48-A9BA-2201541C22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7798" y="3890154"/>
                <a:ext cx="4032020" cy="2514556"/>
              </a:xfrm>
              <a:prstGeom prst="rect">
                <a:avLst/>
              </a:prstGeom>
              <a:noFill/>
              <a:ln w="6350">
                <a:solidFill>
                  <a:schemeClr val="accent2">
                    <a:lumMod val="50000"/>
                  </a:schemeClr>
                </a:solidFill>
              </a:ln>
              <a:effectLst>
                <a:outerShdw blurRad="50800" dist="38100" dir="2700000" algn="tl" rotWithShape="0">
                  <a:schemeClr val="accent2">
                    <a:lumMod val="75000"/>
                    <a:alpha val="40000"/>
                  </a:schemeClr>
                </a:outerShdw>
              </a:effectLst>
              <a:extLst>
                <a:ext uri="{909E8E84-426E-40DD-AFC4-6F175D3DCCD1}">
                  <a14:hiddenFill xmlns:a14="http://schemas.microsoft.com/office/drawing/2010/main">
                    <a:solidFill>
                      <a:srgbClr val="FFFFFF"/>
                    </a:solidFill>
                  </a14:hiddenFill>
                </a:ext>
              </a:extLst>
            </p:spPr>
          </p:pic>
        </p:grpSp>
        <p:sp>
          <p:nvSpPr>
            <p:cNvPr id="16" name="Title 3">
              <a:extLst>
                <a:ext uri="{FF2B5EF4-FFF2-40B4-BE49-F238E27FC236}">
                  <a16:creationId xmlns:a16="http://schemas.microsoft.com/office/drawing/2014/main" id="{404A75F0-FDAC-C34C-83F7-6E564B2E5F91}"/>
                </a:ext>
              </a:extLst>
            </p:cNvPr>
            <p:cNvSpPr txBox="1">
              <a:spLocks/>
            </p:cNvSpPr>
            <p:nvPr/>
          </p:nvSpPr>
          <p:spPr bwMode="auto">
            <a:xfrm>
              <a:off x="584955" y="6048238"/>
              <a:ext cx="11114958" cy="64338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lnSpc>
                  <a:spcPct val="95000"/>
                </a:lnSpc>
                <a:spcBef>
                  <a:spcPct val="0"/>
                </a:spcBef>
                <a:spcAft>
                  <a:spcPct val="0"/>
                </a:spcAft>
                <a:defRPr lang="en-US" sz="3000" b="1" kern="1200">
                  <a:solidFill>
                    <a:schemeClr val="accent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pPr algn="r"/>
              <a:r>
                <a:rPr lang="en-US" sz="2800" b="0" dirty="0">
                  <a:solidFill>
                    <a:schemeClr val="bg1"/>
                  </a:solidFill>
                </a:rPr>
                <a:t>and small enterprise companies you probably don’t know.</a:t>
              </a:r>
            </a:p>
          </p:txBody>
        </p:sp>
      </p:grpSp>
    </p:spTree>
    <p:extLst>
      <p:ext uri="{BB962C8B-B14F-4D97-AF65-F5344CB8AC3E}">
        <p14:creationId xmlns:p14="http://schemas.microsoft.com/office/powerpoint/2010/main" val="3907541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409B759A-D96F-7049-BCC0-525976E32500}"/>
              </a:ext>
            </a:extLst>
          </p:cNvPr>
          <p:cNvPicPr>
            <a:picLocks noChangeAspect="1"/>
          </p:cNvPicPr>
          <p:nvPr/>
        </p:nvPicPr>
        <p:blipFill>
          <a:blip r:embed="rId2">
            <a:alphaModFix amt="10000"/>
          </a:blip>
          <a:stretch>
            <a:fillRect/>
          </a:stretch>
        </p:blipFill>
        <p:spPr>
          <a:xfrm>
            <a:off x="3306919" y="426442"/>
            <a:ext cx="5983082" cy="6431558"/>
          </a:xfrm>
          <a:prstGeom prst="rect">
            <a:avLst/>
          </a:prstGeom>
        </p:spPr>
      </p:pic>
      <p:sp>
        <p:nvSpPr>
          <p:cNvPr id="44" name="Title 43">
            <a:extLst>
              <a:ext uri="{FF2B5EF4-FFF2-40B4-BE49-F238E27FC236}">
                <a16:creationId xmlns:a16="http://schemas.microsoft.com/office/drawing/2014/main" id="{20E8AA9E-291A-6E4D-A5F6-DB041EE98275}"/>
              </a:ext>
            </a:extLst>
          </p:cNvPr>
          <p:cNvSpPr>
            <a:spLocks noGrp="1"/>
          </p:cNvSpPr>
          <p:nvPr>
            <p:ph type="title"/>
          </p:nvPr>
        </p:nvSpPr>
        <p:spPr>
          <a:xfrm>
            <a:off x="195745" y="233594"/>
            <a:ext cx="11045825" cy="834112"/>
          </a:xfrm>
        </p:spPr>
        <p:txBody>
          <a:bodyPr anchor="t"/>
          <a:lstStyle/>
          <a:p>
            <a:r>
              <a:rPr lang="en-US" b="1" dirty="0"/>
              <a:t>A Game Machine</a:t>
            </a:r>
          </a:p>
        </p:txBody>
      </p:sp>
      <p:grpSp>
        <p:nvGrpSpPr>
          <p:cNvPr id="3" name="Group 2">
            <a:extLst>
              <a:ext uri="{FF2B5EF4-FFF2-40B4-BE49-F238E27FC236}">
                <a16:creationId xmlns:a16="http://schemas.microsoft.com/office/drawing/2014/main" id="{5661F1AD-3122-7140-8C35-2D4B2E6445F0}"/>
              </a:ext>
            </a:extLst>
          </p:cNvPr>
          <p:cNvGrpSpPr/>
          <p:nvPr/>
        </p:nvGrpSpPr>
        <p:grpSpPr>
          <a:xfrm>
            <a:off x="4249729" y="393335"/>
            <a:ext cx="3289522" cy="2941649"/>
            <a:chOff x="1644760" y="1580161"/>
            <a:chExt cx="2676335" cy="2393308"/>
          </a:xfrm>
        </p:grpSpPr>
        <p:pic>
          <p:nvPicPr>
            <p:cNvPr id="54" name="Picture 53">
              <a:extLst>
                <a:ext uri="{FF2B5EF4-FFF2-40B4-BE49-F238E27FC236}">
                  <a16:creationId xmlns:a16="http://schemas.microsoft.com/office/drawing/2014/main" id="{C8BB5E7A-655F-794A-9616-D9CE61017C78}"/>
                </a:ext>
              </a:extLst>
            </p:cNvPr>
            <p:cNvPicPr>
              <a:picLocks noChangeAspect="1"/>
            </p:cNvPicPr>
            <p:nvPr/>
          </p:nvPicPr>
          <p:blipFill rotWithShape="1">
            <a:blip r:embed="rId3"/>
            <a:srcRect l="11666" t="11222" r="71667" b="64026"/>
            <a:stretch/>
          </p:blipFill>
          <p:spPr>
            <a:xfrm>
              <a:off x="3109992" y="2762366"/>
              <a:ext cx="1211103" cy="1211103"/>
            </a:xfrm>
            <a:prstGeom prst="flowChartConnector">
              <a:avLst/>
            </a:prstGeom>
            <a:ln w="19050">
              <a:solidFill>
                <a:schemeClr val="tx1"/>
              </a:solidFill>
            </a:ln>
            <a:effectLst/>
          </p:spPr>
        </p:pic>
        <p:grpSp>
          <p:nvGrpSpPr>
            <p:cNvPr id="55" name="Group 54">
              <a:extLst>
                <a:ext uri="{FF2B5EF4-FFF2-40B4-BE49-F238E27FC236}">
                  <a16:creationId xmlns:a16="http://schemas.microsoft.com/office/drawing/2014/main" id="{DEC8C343-7C27-2240-8361-C60EF22CAE00}"/>
                </a:ext>
              </a:extLst>
            </p:cNvPr>
            <p:cNvGrpSpPr/>
            <p:nvPr/>
          </p:nvGrpSpPr>
          <p:grpSpPr>
            <a:xfrm>
              <a:off x="1644760" y="1580161"/>
              <a:ext cx="1392926" cy="1432778"/>
              <a:chOff x="3391372" y="457929"/>
              <a:chExt cx="1445300" cy="1486650"/>
            </a:xfrm>
          </p:grpSpPr>
          <p:sp>
            <p:nvSpPr>
              <p:cNvPr id="56" name="TextBox 55">
                <a:extLst>
                  <a:ext uri="{FF2B5EF4-FFF2-40B4-BE49-F238E27FC236}">
                    <a16:creationId xmlns:a16="http://schemas.microsoft.com/office/drawing/2014/main" id="{E7C4F5BB-4B59-BA49-B7BA-1C32ECF5E011}"/>
                  </a:ext>
                </a:extLst>
              </p:cNvPr>
              <p:cNvSpPr txBox="1"/>
              <p:nvPr/>
            </p:nvSpPr>
            <p:spPr>
              <a:xfrm>
                <a:off x="3474711" y="720062"/>
                <a:ext cx="1253797" cy="415154"/>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fun!</a:t>
                </a:r>
              </a:p>
            </p:txBody>
          </p:sp>
          <p:sp>
            <p:nvSpPr>
              <p:cNvPr id="57" name="Cloud 56">
                <a:extLst>
                  <a:ext uri="{FF2B5EF4-FFF2-40B4-BE49-F238E27FC236}">
                    <a16:creationId xmlns:a16="http://schemas.microsoft.com/office/drawing/2014/main" id="{10F474F3-F0C0-814B-84C5-C45BA694BBE0}"/>
                  </a:ext>
                </a:extLst>
              </p:cNvPr>
              <p:cNvSpPr/>
              <p:nvPr/>
            </p:nvSpPr>
            <p:spPr>
              <a:xfrm>
                <a:off x="3391372" y="457929"/>
                <a:ext cx="1445300" cy="943572"/>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58" name="Oval 57">
                <a:extLst>
                  <a:ext uri="{FF2B5EF4-FFF2-40B4-BE49-F238E27FC236}">
                    <a16:creationId xmlns:a16="http://schemas.microsoft.com/office/drawing/2014/main" id="{FC476D66-9711-7F4A-8A93-21E1858F772F}"/>
                  </a:ext>
                </a:extLst>
              </p:cNvPr>
              <p:cNvSpPr/>
              <p:nvPr/>
            </p:nvSpPr>
            <p:spPr>
              <a:xfrm>
                <a:off x="4339810" y="1421699"/>
                <a:ext cx="338803" cy="338803"/>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59" name="Oval 58">
                <a:extLst>
                  <a:ext uri="{FF2B5EF4-FFF2-40B4-BE49-F238E27FC236}">
                    <a16:creationId xmlns:a16="http://schemas.microsoft.com/office/drawing/2014/main" id="{F1DCDF91-55D1-384B-B71C-46337218B87D}"/>
                  </a:ext>
                </a:extLst>
              </p:cNvPr>
              <p:cNvSpPr/>
              <p:nvPr/>
            </p:nvSpPr>
            <p:spPr>
              <a:xfrm>
                <a:off x="4674288" y="1782195"/>
                <a:ext cx="162384" cy="162384"/>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grpSp>
      </p:grpSp>
      <p:grpSp>
        <p:nvGrpSpPr>
          <p:cNvPr id="10" name="Group 9">
            <a:extLst>
              <a:ext uri="{FF2B5EF4-FFF2-40B4-BE49-F238E27FC236}">
                <a16:creationId xmlns:a16="http://schemas.microsoft.com/office/drawing/2014/main" id="{6B85217B-0863-F347-A313-34863DDF5D78}"/>
              </a:ext>
            </a:extLst>
          </p:cNvPr>
          <p:cNvGrpSpPr/>
          <p:nvPr/>
        </p:nvGrpSpPr>
        <p:grpSpPr>
          <a:xfrm>
            <a:off x="452988" y="1215883"/>
            <a:ext cx="3428022" cy="4026475"/>
            <a:chOff x="452988" y="1215883"/>
            <a:chExt cx="3428022" cy="4026475"/>
          </a:xfrm>
        </p:grpSpPr>
        <p:grpSp>
          <p:nvGrpSpPr>
            <p:cNvPr id="65" name="Group 64">
              <a:extLst>
                <a:ext uri="{FF2B5EF4-FFF2-40B4-BE49-F238E27FC236}">
                  <a16:creationId xmlns:a16="http://schemas.microsoft.com/office/drawing/2014/main" id="{AAB73EE0-0AC1-2340-9899-61E6502F1352}"/>
                </a:ext>
              </a:extLst>
            </p:cNvPr>
            <p:cNvGrpSpPr/>
            <p:nvPr/>
          </p:nvGrpSpPr>
          <p:grpSpPr>
            <a:xfrm>
              <a:off x="452988" y="2167642"/>
              <a:ext cx="3428022" cy="3074716"/>
              <a:chOff x="8265111" y="2121890"/>
              <a:chExt cx="2735580" cy="2453640"/>
            </a:xfrm>
          </p:grpSpPr>
          <p:pic>
            <p:nvPicPr>
              <p:cNvPr id="66" name="Picture 65">
                <a:extLst>
                  <a:ext uri="{FF2B5EF4-FFF2-40B4-BE49-F238E27FC236}">
                    <a16:creationId xmlns:a16="http://schemas.microsoft.com/office/drawing/2014/main" id="{B1C049C1-BFD0-6449-B415-C724749917E5}"/>
                  </a:ext>
                </a:extLst>
              </p:cNvPr>
              <p:cNvPicPr>
                <a:picLocks noChangeAspect="1"/>
              </p:cNvPicPr>
              <p:nvPr/>
            </p:nvPicPr>
            <p:blipFill>
              <a:blip r:embed="rId4"/>
              <a:stretch>
                <a:fillRect/>
              </a:stretch>
            </p:blipFill>
            <p:spPr>
              <a:xfrm>
                <a:off x="8265111" y="2121890"/>
                <a:ext cx="2735580" cy="2453640"/>
              </a:xfrm>
              <a:prstGeom prst="rect">
                <a:avLst/>
              </a:prstGeom>
            </p:spPr>
          </p:pic>
          <p:sp>
            <p:nvSpPr>
              <p:cNvPr id="67" name="Rounded Rectangle 66">
                <a:extLst>
                  <a:ext uri="{FF2B5EF4-FFF2-40B4-BE49-F238E27FC236}">
                    <a16:creationId xmlns:a16="http://schemas.microsoft.com/office/drawing/2014/main" id="{CF3B7483-BEEC-1944-A9CA-6E55FF1523AD}"/>
                  </a:ext>
                </a:extLst>
              </p:cNvPr>
              <p:cNvSpPr/>
              <p:nvPr/>
            </p:nvSpPr>
            <p:spPr>
              <a:xfrm>
                <a:off x="8272670" y="2140053"/>
                <a:ext cx="2727850" cy="2417314"/>
              </a:xfrm>
              <a:prstGeom prst="roundRect">
                <a:avLst>
                  <a:gd name="adj" fmla="val 9578"/>
                </a:avLst>
              </a:prstGeom>
              <a:gradFill flip="none" rotWithShape="1">
                <a:gsLst>
                  <a:gs pos="17000">
                    <a:srgbClr val="CADEF5">
                      <a:alpha val="70000"/>
                    </a:srgbClr>
                  </a:gs>
                  <a:gs pos="0">
                    <a:schemeClr val="tx1">
                      <a:lumMod val="40000"/>
                      <a:lumOff val="60000"/>
                      <a:alpha val="70000"/>
                    </a:schemeClr>
                  </a:gs>
                  <a:gs pos="89000">
                    <a:schemeClr val="bg1">
                      <a:alpha val="0"/>
                    </a:schemeClr>
                  </a:gs>
                </a:gsLst>
                <a:path path="circle">
                  <a:fillToRect l="100000" b="100000"/>
                </a:path>
                <a:tileRect t="-100000" r="-100000"/>
              </a:gradFill>
              <a:ln>
                <a:solidFill>
                  <a:schemeClr val="tx1"/>
                </a:solidFill>
                <a:prstDash val="sysDash"/>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62" name="TextBox 61">
              <a:extLst>
                <a:ext uri="{FF2B5EF4-FFF2-40B4-BE49-F238E27FC236}">
                  <a16:creationId xmlns:a16="http://schemas.microsoft.com/office/drawing/2014/main" id="{AFF43A82-11D1-C647-BE89-D938CAFE7946}"/>
                </a:ext>
              </a:extLst>
            </p:cNvPr>
            <p:cNvSpPr txBox="1"/>
            <p:nvPr/>
          </p:nvSpPr>
          <p:spPr>
            <a:xfrm>
              <a:off x="785133" y="1215883"/>
              <a:ext cx="2669320" cy="815608"/>
            </a:xfrm>
            <a:prstGeom prst="rect">
              <a:avLst/>
            </a:prstGeom>
            <a:noFill/>
          </p:spPr>
          <p:txBody>
            <a:bodyPr wrap="none" rtlCol="0" anchor="t">
              <a:spAutoFit/>
            </a:bodyPr>
            <a:lstStyle>
              <a:defPPr>
                <a:defRPr lang="en-US"/>
              </a:defPPr>
              <a:lvl1pPr>
                <a:spcBef>
                  <a:spcPts val="300"/>
                </a:spcBef>
                <a:defRPr sz="1400">
                  <a:solidFill>
                    <a:schemeClr val="accent2"/>
                  </a:solidFill>
                  <a:latin typeface="Consolas" panose="020B0609020204030204" pitchFamily="49" charset="0"/>
                  <a:cs typeface="Consolas" panose="020B0609020204030204" pitchFamily="49" charset="0"/>
                </a:defRPr>
              </a:lvl1pPr>
            </a:lstStyle>
            <a:p>
              <a:r>
                <a:rPr lang="en-US" dirty="0" err="1"/>
                <a:t>seatPosition</a:t>
              </a:r>
              <a:r>
                <a:rPr lang="en-US" dirty="0"/>
                <a:t>:{</a:t>
              </a:r>
            </a:p>
            <a:p>
              <a:r>
                <a:rPr lang="en-US" dirty="0"/>
                <a:t>   lat:</a:t>
              </a:r>
              <a:r>
                <a:rPr lang="en-US" b="1" dirty="0"/>
                <a:t>37.78</a:t>
              </a:r>
              <a:r>
                <a:rPr lang="en-US" dirty="0"/>
                <a:t>,long:</a:t>
              </a:r>
              <a:r>
                <a:rPr lang="en-US" b="1" dirty="0"/>
                <a:t>-122.42</a:t>
              </a:r>
            </a:p>
            <a:p>
              <a:r>
                <a:rPr lang="en-US" dirty="0"/>
                <a:t>}</a:t>
              </a:r>
            </a:p>
          </p:txBody>
        </p:sp>
      </p:grpSp>
      <p:grpSp>
        <p:nvGrpSpPr>
          <p:cNvPr id="6" name="Group 5">
            <a:extLst>
              <a:ext uri="{FF2B5EF4-FFF2-40B4-BE49-F238E27FC236}">
                <a16:creationId xmlns:a16="http://schemas.microsoft.com/office/drawing/2014/main" id="{88C7FCAB-99A6-CB4B-A3DD-ABFACBFDC8A8}"/>
              </a:ext>
            </a:extLst>
          </p:cNvPr>
          <p:cNvGrpSpPr/>
          <p:nvPr/>
        </p:nvGrpSpPr>
        <p:grpSpPr>
          <a:xfrm>
            <a:off x="8222842" y="1215883"/>
            <a:ext cx="3428022" cy="4026475"/>
            <a:chOff x="8222842" y="1215883"/>
            <a:chExt cx="3428022" cy="4026475"/>
          </a:xfrm>
        </p:grpSpPr>
        <p:grpSp>
          <p:nvGrpSpPr>
            <p:cNvPr id="12" name="Group 11">
              <a:extLst>
                <a:ext uri="{FF2B5EF4-FFF2-40B4-BE49-F238E27FC236}">
                  <a16:creationId xmlns:a16="http://schemas.microsoft.com/office/drawing/2014/main" id="{1D20F179-7717-D84E-B0B9-430468B0ADED}"/>
                </a:ext>
              </a:extLst>
            </p:cNvPr>
            <p:cNvGrpSpPr/>
            <p:nvPr/>
          </p:nvGrpSpPr>
          <p:grpSpPr>
            <a:xfrm>
              <a:off x="8222842" y="2167642"/>
              <a:ext cx="3428022" cy="3074716"/>
              <a:chOff x="8265111" y="2121890"/>
              <a:chExt cx="2735580" cy="2453640"/>
            </a:xfrm>
          </p:grpSpPr>
          <p:pic>
            <p:nvPicPr>
              <p:cNvPr id="9" name="Picture 8">
                <a:extLst>
                  <a:ext uri="{FF2B5EF4-FFF2-40B4-BE49-F238E27FC236}">
                    <a16:creationId xmlns:a16="http://schemas.microsoft.com/office/drawing/2014/main" id="{C698D540-4DC8-0145-B3DF-389B63275AB5}"/>
                  </a:ext>
                </a:extLst>
              </p:cNvPr>
              <p:cNvPicPr>
                <a:picLocks noChangeAspect="1"/>
              </p:cNvPicPr>
              <p:nvPr/>
            </p:nvPicPr>
            <p:blipFill>
              <a:blip r:embed="rId4"/>
              <a:stretch>
                <a:fillRect/>
              </a:stretch>
            </p:blipFill>
            <p:spPr>
              <a:xfrm>
                <a:off x="8265111" y="2121890"/>
                <a:ext cx="2735580" cy="2453640"/>
              </a:xfrm>
              <a:prstGeom prst="rect">
                <a:avLst/>
              </a:prstGeom>
            </p:spPr>
          </p:pic>
          <p:sp>
            <p:nvSpPr>
              <p:cNvPr id="52" name="Rounded Rectangle 51">
                <a:extLst>
                  <a:ext uri="{FF2B5EF4-FFF2-40B4-BE49-F238E27FC236}">
                    <a16:creationId xmlns:a16="http://schemas.microsoft.com/office/drawing/2014/main" id="{22D9A4EF-E207-A143-AC22-CFA0EBD990E6}"/>
                  </a:ext>
                </a:extLst>
              </p:cNvPr>
              <p:cNvSpPr/>
              <p:nvPr/>
            </p:nvSpPr>
            <p:spPr>
              <a:xfrm>
                <a:off x="8272670" y="2140053"/>
                <a:ext cx="2727850" cy="2417314"/>
              </a:xfrm>
              <a:prstGeom prst="roundRect">
                <a:avLst>
                  <a:gd name="adj" fmla="val 9578"/>
                </a:avLst>
              </a:prstGeom>
              <a:gradFill flip="none" rotWithShape="1">
                <a:gsLst>
                  <a:gs pos="17000">
                    <a:srgbClr val="CADEF5">
                      <a:alpha val="70000"/>
                    </a:srgbClr>
                  </a:gs>
                  <a:gs pos="0">
                    <a:schemeClr val="tx1">
                      <a:lumMod val="40000"/>
                      <a:lumOff val="60000"/>
                      <a:alpha val="70000"/>
                    </a:schemeClr>
                  </a:gs>
                  <a:gs pos="89000">
                    <a:schemeClr val="bg1">
                      <a:alpha val="0"/>
                    </a:schemeClr>
                  </a:gs>
                </a:gsLst>
                <a:path path="circle">
                  <a:fillToRect l="100000" b="100000"/>
                </a:path>
                <a:tileRect t="-100000" r="-100000"/>
              </a:gradFill>
              <a:ln>
                <a:solidFill>
                  <a:schemeClr val="tx1"/>
                </a:solidFill>
                <a:prstDash val="sysDash"/>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63" name="TextBox 62">
              <a:extLst>
                <a:ext uri="{FF2B5EF4-FFF2-40B4-BE49-F238E27FC236}">
                  <a16:creationId xmlns:a16="http://schemas.microsoft.com/office/drawing/2014/main" id="{A124E5B2-B53D-1D4F-B03D-697280AEF401}"/>
                </a:ext>
              </a:extLst>
            </p:cNvPr>
            <p:cNvSpPr txBox="1"/>
            <p:nvPr/>
          </p:nvSpPr>
          <p:spPr>
            <a:xfrm>
              <a:off x="8659501" y="1215883"/>
              <a:ext cx="2669320" cy="815608"/>
            </a:xfrm>
            <a:prstGeom prst="rect">
              <a:avLst/>
            </a:prstGeom>
            <a:noFill/>
          </p:spPr>
          <p:txBody>
            <a:bodyPr wrap="none" rtlCol="0" anchor="t">
              <a:spAutoFit/>
            </a:bodyPr>
            <a:lstStyle>
              <a:defPPr>
                <a:defRPr lang="en-US"/>
              </a:defPPr>
              <a:lvl1pPr>
                <a:spcBef>
                  <a:spcPts val="300"/>
                </a:spcBef>
                <a:defRPr sz="1400">
                  <a:solidFill>
                    <a:schemeClr val="accent2"/>
                  </a:solidFill>
                  <a:latin typeface="Consolas" panose="020B0609020204030204" pitchFamily="49" charset="0"/>
                  <a:cs typeface="Consolas" panose="020B0609020204030204" pitchFamily="49" charset="0"/>
                </a:defRPr>
              </a:lvl1pPr>
            </a:lstStyle>
            <a:p>
              <a:r>
                <a:rPr lang="en-US" dirty="0" err="1"/>
                <a:t>seatPosition</a:t>
              </a:r>
              <a:r>
                <a:rPr lang="en-US" dirty="0"/>
                <a:t>:{</a:t>
              </a:r>
            </a:p>
            <a:p>
              <a:r>
                <a:rPr lang="en-US" dirty="0"/>
                <a:t>   lat:</a:t>
              </a:r>
              <a:r>
                <a:rPr lang="en-US" b="1" dirty="0"/>
                <a:t>34.05</a:t>
              </a:r>
              <a:r>
                <a:rPr lang="en-US" dirty="0"/>
                <a:t>,long:</a:t>
              </a:r>
              <a:r>
                <a:rPr lang="en-US" b="1" dirty="0"/>
                <a:t>-118.24</a:t>
              </a:r>
            </a:p>
            <a:p>
              <a:r>
                <a:rPr lang="en-US" dirty="0"/>
                <a:t>}</a:t>
              </a:r>
            </a:p>
          </p:txBody>
        </p:sp>
      </p:grpSp>
      <p:pic>
        <p:nvPicPr>
          <p:cNvPr id="8" name="Picture 7">
            <a:extLst>
              <a:ext uri="{FF2B5EF4-FFF2-40B4-BE49-F238E27FC236}">
                <a16:creationId xmlns:a16="http://schemas.microsoft.com/office/drawing/2014/main" id="{0AAB640B-A98B-EE47-8AA5-4475EFBEE2FF}"/>
              </a:ext>
            </a:extLst>
          </p:cNvPr>
          <p:cNvPicPr>
            <a:picLocks noChangeAspect="1"/>
          </p:cNvPicPr>
          <p:nvPr/>
        </p:nvPicPr>
        <p:blipFill>
          <a:blip r:embed="rId5"/>
          <a:stretch>
            <a:fillRect/>
          </a:stretch>
        </p:blipFill>
        <p:spPr>
          <a:xfrm>
            <a:off x="915612" y="2024271"/>
            <a:ext cx="472428" cy="821615"/>
          </a:xfrm>
          <a:prstGeom prst="rect">
            <a:avLst/>
          </a:prstGeom>
        </p:spPr>
      </p:pic>
      <p:grpSp>
        <p:nvGrpSpPr>
          <p:cNvPr id="4" name="Group 3">
            <a:extLst>
              <a:ext uri="{FF2B5EF4-FFF2-40B4-BE49-F238E27FC236}">
                <a16:creationId xmlns:a16="http://schemas.microsoft.com/office/drawing/2014/main" id="{011E2070-1FDA-4548-B5CC-147E7B714FEE}"/>
              </a:ext>
            </a:extLst>
          </p:cNvPr>
          <p:cNvGrpSpPr/>
          <p:nvPr/>
        </p:nvGrpSpPr>
        <p:grpSpPr>
          <a:xfrm>
            <a:off x="3670730" y="5400937"/>
            <a:ext cx="4080253" cy="923330"/>
            <a:chOff x="3670730" y="5400937"/>
            <a:chExt cx="4080253" cy="923330"/>
          </a:xfrm>
        </p:grpSpPr>
        <p:grpSp>
          <p:nvGrpSpPr>
            <p:cNvPr id="40" name="Group 39">
              <a:extLst>
                <a:ext uri="{FF2B5EF4-FFF2-40B4-BE49-F238E27FC236}">
                  <a16:creationId xmlns:a16="http://schemas.microsoft.com/office/drawing/2014/main" id="{0951F5AF-2DD3-5047-BDBB-CB0DBA3E8614}"/>
                </a:ext>
              </a:extLst>
            </p:cNvPr>
            <p:cNvGrpSpPr/>
            <p:nvPr/>
          </p:nvGrpSpPr>
          <p:grpSpPr>
            <a:xfrm>
              <a:off x="4407715" y="5400937"/>
              <a:ext cx="3343268" cy="923330"/>
              <a:chOff x="3453403" y="1463494"/>
              <a:chExt cx="3343268" cy="923330"/>
            </a:xfrm>
          </p:grpSpPr>
          <p:sp>
            <p:nvSpPr>
              <p:cNvPr id="41" name="TextBox 40">
                <a:extLst>
                  <a:ext uri="{FF2B5EF4-FFF2-40B4-BE49-F238E27FC236}">
                    <a16:creationId xmlns:a16="http://schemas.microsoft.com/office/drawing/2014/main" id="{E415CC31-A637-2149-92FD-980FA040C131}"/>
                  </a:ext>
                </a:extLst>
              </p:cNvPr>
              <p:cNvSpPr txBox="1"/>
              <p:nvPr/>
            </p:nvSpPr>
            <p:spPr>
              <a:xfrm>
                <a:off x="3902659" y="1703070"/>
                <a:ext cx="2894012" cy="400110"/>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changes system state</a:t>
                </a:r>
              </a:p>
            </p:txBody>
          </p:sp>
          <p:sp>
            <p:nvSpPr>
              <p:cNvPr id="42" name="TextBox 41">
                <a:extLst>
                  <a:ext uri="{FF2B5EF4-FFF2-40B4-BE49-F238E27FC236}">
                    <a16:creationId xmlns:a16="http://schemas.microsoft.com/office/drawing/2014/main" id="{EE826357-21D0-CD4D-A353-D045118FEC43}"/>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2</a:t>
                </a:r>
              </a:p>
            </p:txBody>
          </p:sp>
        </p:grpSp>
        <p:cxnSp>
          <p:nvCxnSpPr>
            <p:cNvPr id="69" name="Straight Arrow Connector 68">
              <a:extLst>
                <a:ext uri="{FF2B5EF4-FFF2-40B4-BE49-F238E27FC236}">
                  <a16:creationId xmlns:a16="http://schemas.microsoft.com/office/drawing/2014/main" id="{612E16CC-7181-9E4C-A169-FE46B49AD8FB}"/>
                </a:ext>
              </a:extLst>
            </p:cNvPr>
            <p:cNvCxnSpPr>
              <a:cxnSpLocks/>
            </p:cNvCxnSpPr>
            <p:nvPr/>
          </p:nvCxnSpPr>
          <p:spPr>
            <a:xfrm>
              <a:off x="3670730" y="5863239"/>
              <a:ext cx="420129"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99976C8-8F53-5544-A36D-E4B4A47D44E9}"/>
              </a:ext>
            </a:extLst>
          </p:cNvPr>
          <p:cNvGrpSpPr/>
          <p:nvPr/>
        </p:nvGrpSpPr>
        <p:grpSpPr>
          <a:xfrm>
            <a:off x="7988837" y="5400937"/>
            <a:ext cx="3937411" cy="1255239"/>
            <a:chOff x="7988837" y="5400937"/>
            <a:chExt cx="3937411" cy="1255239"/>
          </a:xfrm>
        </p:grpSpPr>
        <p:grpSp>
          <p:nvGrpSpPr>
            <p:cNvPr id="43" name="Group 42">
              <a:extLst>
                <a:ext uri="{FF2B5EF4-FFF2-40B4-BE49-F238E27FC236}">
                  <a16:creationId xmlns:a16="http://schemas.microsoft.com/office/drawing/2014/main" id="{8C3D515F-11FB-2241-A2F7-B9238D52364A}"/>
                </a:ext>
              </a:extLst>
            </p:cNvPr>
            <p:cNvGrpSpPr/>
            <p:nvPr/>
          </p:nvGrpSpPr>
          <p:grpSpPr>
            <a:xfrm>
              <a:off x="8582980" y="5400937"/>
              <a:ext cx="3343268" cy="1255239"/>
              <a:chOff x="3453403" y="1463494"/>
              <a:chExt cx="3343268" cy="1255239"/>
            </a:xfrm>
          </p:grpSpPr>
          <p:sp>
            <p:nvSpPr>
              <p:cNvPr id="45" name="TextBox 44">
                <a:extLst>
                  <a:ext uri="{FF2B5EF4-FFF2-40B4-BE49-F238E27FC236}">
                    <a16:creationId xmlns:a16="http://schemas.microsoft.com/office/drawing/2014/main" id="{40EBA35F-F779-D248-A2C0-5702E9390F34}"/>
                  </a:ext>
                </a:extLst>
              </p:cNvPr>
              <p:cNvSpPr txBox="1"/>
              <p:nvPr/>
            </p:nvSpPr>
            <p:spPr>
              <a:xfrm>
                <a:off x="3902659" y="1703070"/>
                <a:ext cx="2894012" cy="1015663"/>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creating feedback that system state has changed</a:t>
                </a:r>
              </a:p>
            </p:txBody>
          </p:sp>
          <p:sp>
            <p:nvSpPr>
              <p:cNvPr id="46" name="TextBox 45">
                <a:extLst>
                  <a:ext uri="{FF2B5EF4-FFF2-40B4-BE49-F238E27FC236}">
                    <a16:creationId xmlns:a16="http://schemas.microsoft.com/office/drawing/2014/main" id="{AEE69F4B-195A-D948-AAA5-E3E813F8F487}"/>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3</a:t>
                </a:r>
              </a:p>
            </p:txBody>
          </p:sp>
        </p:grpSp>
        <p:cxnSp>
          <p:nvCxnSpPr>
            <p:cNvPr id="70" name="Straight Arrow Connector 69">
              <a:extLst>
                <a:ext uri="{FF2B5EF4-FFF2-40B4-BE49-F238E27FC236}">
                  <a16:creationId xmlns:a16="http://schemas.microsoft.com/office/drawing/2014/main" id="{C01B6B33-39F0-F246-98DB-A2F4F0BD1AE4}"/>
                </a:ext>
              </a:extLst>
            </p:cNvPr>
            <p:cNvCxnSpPr>
              <a:cxnSpLocks/>
            </p:cNvCxnSpPr>
            <p:nvPr/>
          </p:nvCxnSpPr>
          <p:spPr>
            <a:xfrm>
              <a:off x="7988837" y="5863239"/>
              <a:ext cx="420129"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24260C2B-4011-A248-9670-1C8B9094CC12}"/>
              </a:ext>
            </a:extLst>
          </p:cNvPr>
          <p:cNvGrpSpPr/>
          <p:nvPr/>
        </p:nvGrpSpPr>
        <p:grpSpPr>
          <a:xfrm>
            <a:off x="162809" y="2974208"/>
            <a:ext cx="3400429" cy="3350059"/>
            <a:chOff x="162809" y="2974208"/>
            <a:chExt cx="3400429" cy="3350059"/>
          </a:xfrm>
        </p:grpSpPr>
        <p:grpSp>
          <p:nvGrpSpPr>
            <p:cNvPr id="26" name="Group 25">
              <a:extLst>
                <a:ext uri="{FF2B5EF4-FFF2-40B4-BE49-F238E27FC236}">
                  <a16:creationId xmlns:a16="http://schemas.microsoft.com/office/drawing/2014/main" id="{2B80758D-9326-FC41-BF82-507094C9231F}"/>
                </a:ext>
              </a:extLst>
            </p:cNvPr>
            <p:cNvGrpSpPr/>
            <p:nvPr/>
          </p:nvGrpSpPr>
          <p:grpSpPr>
            <a:xfrm>
              <a:off x="869754" y="5400937"/>
              <a:ext cx="2693484" cy="923330"/>
              <a:chOff x="3453403" y="1463494"/>
              <a:chExt cx="2693484" cy="923330"/>
            </a:xfrm>
          </p:grpSpPr>
          <p:sp>
            <p:nvSpPr>
              <p:cNvPr id="27" name="TextBox 26">
                <a:extLst>
                  <a:ext uri="{FF2B5EF4-FFF2-40B4-BE49-F238E27FC236}">
                    <a16:creationId xmlns:a16="http://schemas.microsoft.com/office/drawing/2014/main" id="{3FAA0754-0175-7B4F-8471-6F2A4254D9DA}"/>
                  </a:ext>
                </a:extLst>
              </p:cNvPr>
              <p:cNvSpPr txBox="1"/>
              <p:nvPr/>
            </p:nvSpPr>
            <p:spPr>
              <a:xfrm>
                <a:off x="3902659" y="1703070"/>
                <a:ext cx="2244228" cy="400110"/>
              </a:xfrm>
              <a:prstGeom prst="rect">
                <a:avLst/>
              </a:prstGeom>
              <a:noFill/>
            </p:spPr>
            <p:txBody>
              <a:bodyPr wrap="square" rtlCol="0">
                <a:spAutoFit/>
              </a:bodyPr>
              <a:lstStyle/>
              <a:p>
                <a:pPr>
                  <a:spcBef>
                    <a:spcPts val="300"/>
                  </a:spcBef>
                  <a:spcAft>
                    <a:spcPts val="600"/>
                  </a:spcAft>
                </a:pPr>
                <a:r>
                  <a:rPr lang="en-US" sz="2000" b="1" dirty="0">
                    <a:solidFill>
                      <a:schemeClr val="accent6"/>
                    </a:solidFill>
                    <a:latin typeface="Salesforce Sans"/>
                    <a:cs typeface="Salesforce Sans"/>
                  </a:rPr>
                  <a:t>user interaction</a:t>
                </a:r>
              </a:p>
            </p:txBody>
          </p:sp>
          <p:sp>
            <p:nvSpPr>
              <p:cNvPr id="39" name="TextBox 38">
                <a:extLst>
                  <a:ext uri="{FF2B5EF4-FFF2-40B4-BE49-F238E27FC236}">
                    <a16:creationId xmlns:a16="http://schemas.microsoft.com/office/drawing/2014/main" id="{5E050A8F-6E2E-1F49-8124-B8F4B4DA9F19}"/>
                  </a:ext>
                </a:extLst>
              </p:cNvPr>
              <p:cNvSpPr txBox="1"/>
              <p:nvPr/>
            </p:nvSpPr>
            <p:spPr>
              <a:xfrm>
                <a:off x="3453403" y="1463494"/>
                <a:ext cx="607859" cy="923330"/>
              </a:xfrm>
              <a:prstGeom prst="rect">
                <a:avLst/>
              </a:prstGeom>
              <a:noFill/>
            </p:spPr>
            <p:txBody>
              <a:bodyPr wrap="none" rtlCol="0">
                <a:spAutoFit/>
              </a:bodyPr>
              <a:lstStyle/>
              <a:p>
                <a:pPr>
                  <a:spcBef>
                    <a:spcPts val="300"/>
                  </a:spcBef>
                  <a:spcAft>
                    <a:spcPts val="600"/>
                  </a:spcAft>
                </a:pPr>
                <a:r>
                  <a:rPr lang="en-US" sz="5400" b="1" dirty="0">
                    <a:latin typeface="Salesforce Sans"/>
                    <a:cs typeface="Salesforce Sans"/>
                  </a:rPr>
                  <a:t>1</a:t>
                </a:r>
              </a:p>
            </p:txBody>
          </p:sp>
        </p:grpSp>
        <p:pic>
          <p:nvPicPr>
            <p:cNvPr id="60" name="Picture 59">
              <a:extLst>
                <a:ext uri="{FF2B5EF4-FFF2-40B4-BE49-F238E27FC236}">
                  <a16:creationId xmlns:a16="http://schemas.microsoft.com/office/drawing/2014/main" id="{02125C58-95B6-F74E-836E-4BBBEC3DE511}"/>
                </a:ext>
              </a:extLst>
            </p:cNvPr>
            <p:cNvPicPr>
              <a:picLocks noChangeAspect="1"/>
            </p:cNvPicPr>
            <p:nvPr/>
          </p:nvPicPr>
          <p:blipFill>
            <a:blip r:embed="rId6"/>
            <a:stretch>
              <a:fillRect/>
            </a:stretch>
          </p:blipFill>
          <p:spPr>
            <a:xfrm>
              <a:off x="162809" y="2974208"/>
              <a:ext cx="1232989" cy="1232989"/>
            </a:xfrm>
            <a:prstGeom prst="rect">
              <a:avLst/>
            </a:prstGeom>
          </p:spPr>
        </p:pic>
      </p:grpSp>
      <p:pic>
        <p:nvPicPr>
          <p:cNvPr id="47" name="Picture 46">
            <a:extLst>
              <a:ext uri="{FF2B5EF4-FFF2-40B4-BE49-F238E27FC236}">
                <a16:creationId xmlns:a16="http://schemas.microsoft.com/office/drawing/2014/main" id="{52FBE639-8AD6-A041-B935-D67D7F1F3524}"/>
              </a:ext>
            </a:extLst>
          </p:cNvPr>
          <p:cNvPicPr>
            <a:picLocks noChangeAspect="1"/>
          </p:cNvPicPr>
          <p:nvPr/>
        </p:nvPicPr>
        <p:blipFill>
          <a:blip r:embed="rId5"/>
          <a:stretch>
            <a:fillRect/>
          </a:stretch>
        </p:blipFill>
        <p:spPr>
          <a:xfrm>
            <a:off x="920253" y="2024271"/>
            <a:ext cx="472428" cy="821615"/>
          </a:xfrm>
          <a:prstGeom prst="rect">
            <a:avLst/>
          </a:prstGeom>
        </p:spPr>
      </p:pic>
      <p:sp>
        <p:nvSpPr>
          <p:cNvPr id="48" name="Freeform 47">
            <a:extLst>
              <a:ext uri="{FF2B5EF4-FFF2-40B4-BE49-F238E27FC236}">
                <a16:creationId xmlns:a16="http://schemas.microsoft.com/office/drawing/2014/main" id="{8B0D4874-7E9C-8545-9FD6-AF98B30237A2}"/>
              </a:ext>
            </a:extLst>
          </p:cNvPr>
          <p:cNvSpPr/>
          <p:nvPr/>
        </p:nvSpPr>
        <p:spPr>
          <a:xfrm>
            <a:off x="1460305" y="2293820"/>
            <a:ext cx="9185184" cy="2593766"/>
          </a:xfrm>
          <a:custGeom>
            <a:avLst/>
            <a:gdLst>
              <a:gd name="connsiteX0" fmla="*/ 3483428 w 3483428"/>
              <a:gd name="connsiteY0" fmla="*/ 1702461 h 1702461"/>
              <a:gd name="connsiteX1" fmla="*/ 580571 w 3483428"/>
              <a:gd name="connsiteY1" fmla="*/ 222004 h 1702461"/>
              <a:gd name="connsiteX2" fmla="*/ 0 w 3483428"/>
              <a:gd name="connsiteY2" fmla="*/ 33318 h 1702461"/>
              <a:gd name="connsiteX0" fmla="*/ 3483428 w 3483428"/>
              <a:gd name="connsiteY0" fmla="*/ 1691341 h 1691341"/>
              <a:gd name="connsiteX1" fmla="*/ 580571 w 3483428"/>
              <a:gd name="connsiteY1" fmla="*/ 254426 h 1691341"/>
              <a:gd name="connsiteX2" fmla="*/ 0 w 3483428"/>
              <a:gd name="connsiteY2" fmla="*/ 22198 h 1691341"/>
              <a:gd name="connsiteX0" fmla="*/ 3483428 w 3483428"/>
              <a:gd name="connsiteY0" fmla="*/ 1669143 h 1669143"/>
              <a:gd name="connsiteX1" fmla="*/ 0 w 3483428"/>
              <a:gd name="connsiteY1" fmla="*/ 0 h 1669143"/>
              <a:gd name="connsiteX0" fmla="*/ 3483428 w 3483428"/>
              <a:gd name="connsiteY0" fmla="*/ 1669143 h 1669143"/>
              <a:gd name="connsiteX1" fmla="*/ 0 w 3483428"/>
              <a:gd name="connsiteY1" fmla="*/ 0 h 1669143"/>
              <a:gd name="connsiteX0" fmla="*/ 3483428 w 3483428"/>
              <a:gd name="connsiteY0" fmla="*/ 1669143 h 1669143"/>
              <a:gd name="connsiteX1" fmla="*/ 0 w 3483428"/>
              <a:gd name="connsiteY1" fmla="*/ 0 h 1669143"/>
              <a:gd name="connsiteX0" fmla="*/ 2699656 w 2699656"/>
              <a:gd name="connsiteY0" fmla="*/ 1465943 h 1465943"/>
              <a:gd name="connsiteX1" fmla="*/ 0 w 2699656"/>
              <a:gd name="connsiteY1" fmla="*/ 0 h 1465943"/>
              <a:gd name="connsiteX0" fmla="*/ 2699656 w 2699656"/>
              <a:gd name="connsiteY0" fmla="*/ 1465943 h 1465943"/>
              <a:gd name="connsiteX1" fmla="*/ 0 w 2699656"/>
              <a:gd name="connsiteY1" fmla="*/ 0 h 1465943"/>
              <a:gd name="connsiteX0" fmla="*/ 2902856 w 2902856"/>
              <a:gd name="connsiteY0" fmla="*/ 1480458 h 1480458"/>
              <a:gd name="connsiteX1" fmla="*/ 0 w 2902856"/>
              <a:gd name="connsiteY1" fmla="*/ 0 h 1480458"/>
              <a:gd name="connsiteX0" fmla="*/ 2902856 w 2902856"/>
              <a:gd name="connsiteY0" fmla="*/ 1480458 h 1675015"/>
              <a:gd name="connsiteX1" fmla="*/ 0 w 2902856"/>
              <a:gd name="connsiteY1" fmla="*/ 0 h 1675015"/>
              <a:gd name="connsiteX0" fmla="*/ 2510970 w 2510970"/>
              <a:gd name="connsiteY0" fmla="*/ 1262744 h 1492583"/>
              <a:gd name="connsiteX1" fmla="*/ 0 w 2510970"/>
              <a:gd name="connsiteY1" fmla="*/ 0 h 1492583"/>
              <a:gd name="connsiteX0" fmla="*/ 2510970 w 2510970"/>
              <a:gd name="connsiteY0" fmla="*/ 1262744 h 1504966"/>
              <a:gd name="connsiteX1" fmla="*/ 0 w 2510970"/>
              <a:gd name="connsiteY1" fmla="*/ 0 h 1504966"/>
              <a:gd name="connsiteX0" fmla="*/ 2583541 w 2583541"/>
              <a:gd name="connsiteY0" fmla="*/ 1291772 h 1528289"/>
              <a:gd name="connsiteX1" fmla="*/ 0 w 2583541"/>
              <a:gd name="connsiteY1" fmla="*/ 0 h 1528289"/>
              <a:gd name="connsiteX0" fmla="*/ 2670627 w 2670627"/>
              <a:gd name="connsiteY0" fmla="*/ 1407886 h 1623583"/>
              <a:gd name="connsiteX1" fmla="*/ 0 w 2670627"/>
              <a:gd name="connsiteY1" fmla="*/ 0 h 1623583"/>
              <a:gd name="connsiteX0" fmla="*/ 2670627 w 2670627"/>
              <a:gd name="connsiteY0" fmla="*/ 1407886 h 1594352"/>
              <a:gd name="connsiteX1" fmla="*/ 0 w 2670627"/>
              <a:gd name="connsiteY1" fmla="*/ 0 h 1594352"/>
              <a:gd name="connsiteX0" fmla="*/ 4831121 w 4831121"/>
              <a:gd name="connsiteY0" fmla="*/ 1685792 h 1841060"/>
              <a:gd name="connsiteX1" fmla="*/ 0 w 4831121"/>
              <a:gd name="connsiteY1" fmla="*/ 0 h 1841060"/>
              <a:gd name="connsiteX0" fmla="*/ 4567885 w 4567885"/>
              <a:gd name="connsiteY0" fmla="*/ 1990592 h 2121192"/>
              <a:gd name="connsiteX1" fmla="*/ 0 w 4567885"/>
              <a:gd name="connsiteY1" fmla="*/ 0 h 2121192"/>
              <a:gd name="connsiteX0" fmla="*/ 4567885 w 4567885"/>
              <a:gd name="connsiteY0" fmla="*/ 1990592 h 2134869"/>
              <a:gd name="connsiteX1" fmla="*/ 0 w 4567885"/>
              <a:gd name="connsiteY1" fmla="*/ 0 h 2134869"/>
              <a:gd name="connsiteX0" fmla="*/ 346749 w 2573086"/>
              <a:gd name="connsiteY0" fmla="*/ 0 h 2559492"/>
              <a:gd name="connsiteX1" fmla="*/ 2525653 w 2573086"/>
              <a:gd name="connsiteY1" fmla="*/ 2198349 h 2559492"/>
              <a:gd name="connsiteX0" fmla="*/ 155689 w 8866247"/>
              <a:gd name="connsiteY0" fmla="*/ 0 h 1801904"/>
              <a:gd name="connsiteX1" fmla="*/ 8846604 w 8866247"/>
              <a:gd name="connsiteY1" fmla="*/ 1345732 h 1801904"/>
              <a:gd name="connsiteX0" fmla="*/ 201076 w 8891991"/>
              <a:gd name="connsiteY0" fmla="*/ 0 h 1352366"/>
              <a:gd name="connsiteX1" fmla="*/ 8891991 w 8891991"/>
              <a:gd name="connsiteY1" fmla="*/ 1345732 h 1352366"/>
              <a:gd name="connsiteX0" fmla="*/ 200541 w 8916169"/>
              <a:gd name="connsiteY0" fmla="*/ 0 h 1278782"/>
              <a:gd name="connsiteX1" fmla="*/ 8916169 w 8916169"/>
              <a:gd name="connsiteY1" fmla="*/ 1271592 h 1278782"/>
              <a:gd name="connsiteX0" fmla="*/ 0 w 8715628"/>
              <a:gd name="connsiteY0" fmla="*/ 28 h 1276008"/>
              <a:gd name="connsiteX1" fmla="*/ 8715628 w 8715628"/>
              <a:gd name="connsiteY1" fmla="*/ 1271620 h 1276008"/>
              <a:gd name="connsiteX0" fmla="*/ 0 w 8715628"/>
              <a:gd name="connsiteY0" fmla="*/ 0 h 1276006"/>
              <a:gd name="connsiteX1" fmla="*/ 4508008 w 8715628"/>
              <a:gd name="connsiteY1" fmla="*/ 758306 h 1276006"/>
              <a:gd name="connsiteX2" fmla="*/ 8715628 w 8715628"/>
              <a:gd name="connsiteY2" fmla="*/ 1271592 h 1276006"/>
              <a:gd name="connsiteX0" fmla="*/ 0 w 8715628"/>
              <a:gd name="connsiteY0" fmla="*/ 0 h 1302004"/>
              <a:gd name="connsiteX1" fmla="*/ 4409154 w 8715628"/>
              <a:gd name="connsiteY1" fmla="*/ 1302004 h 1302004"/>
              <a:gd name="connsiteX2" fmla="*/ 8715628 w 8715628"/>
              <a:gd name="connsiteY2" fmla="*/ 1271592 h 1302004"/>
              <a:gd name="connsiteX0" fmla="*/ 0 w 8715628"/>
              <a:gd name="connsiteY0" fmla="*/ 0 h 1512922"/>
              <a:gd name="connsiteX1" fmla="*/ 4409154 w 8715628"/>
              <a:gd name="connsiteY1" fmla="*/ 1302004 h 1512922"/>
              <a:gd name="connsiteX2" fmla="*/ 8715628 w 8715628"/>
              <a:gd name="connsiteY2" fmla="*/ 1271592 h 1512922"/>
              <a:gd name="connsiteX0" fmla="*/ 0 w 8715628"/>
              <a:gd name="connsiteY0" fmla="*/ 0 h 1512922"/>
              <a:gd name="connsiteX1" fmla="*/ 4409154 w 8715628"/>
              <a:gd name="connsiteY1" fmla="*/ 1302004 h 1512922"/>
              <a:gd name="connsiteX2" fmla="*/ 8715628 w 8715628"/>
              <a:gd name="connsiteY2" fmla="*/ 1271592 h 1512922"/>
              <a:gd name="connsiteX0" fmla="*/ 0 w 8715628"/>
              <a:gd name="connsiteY0" fmla="*/ 0 h 1512922"/>
              <a:gd name="connsiteX1" fmla="*/ 4409154 w 8715628"/>
              <a:gd name="connsiteY1" fmla="*/ 1302004 h 1512922"/>
              <a:gd name="connsiteX2" fmla="*/ 8715628 w 8715628"/>
              <a:gd name="connsiteY2" fmla="*/ 1271592 h 1512922"/>
              <a:gd name="connsiteX0" fmla="*/ 0 w 8715628"/>
              <a:gd name="connsiteY0" fmla="*/ 0 h 1323061"/>
              <a:gd name="connsiteX1" fmla="*/ 4409154 w 8715628"/>
              <a:gd name="connsiteY1" fmla="*/ 931301 h 1323061"/>
              <a:gd name="connsiteX2" fmla="*/ 8715628 w 8715628"/>
              <a:gd name="connsiteY2" fmla="*/ 1271592 h 1323061"/>
              <a:gd name="connsiteX0" fmla="*/ 0 w 8715628"/>
              <a:gd name="connsiteY0" fmla="*/ 0 h 1323061"/>
              <a:gd name="connsiteX1" fmla="*/ 4409154 w 8715628"/>
              <a:gd name="connsiteY1" fmla="*/ 931301 h 1323061"/>
              <a:gd name="connsiteX2" fmla="*/ 8715628 w 8715628"/>
              <a:gd name="connsiteY2" fmla="*/ 1271592 h 1323061"/>
              <a:gd name="connsiteX0" fmla="*/ 0 w 8765055"/>
              <a:gd name="connsiteY0" fmla="*/ 0 h 1380377"/>
              <a:gd name="connsiteX1" fmla="*/ 4458581 w 8765055"/>
              <a:gd name="connsiteY1" fmla="*/ 1017799 h 1380377"/>
              <a:gd name="connsiteX2" fmla="*/ 8765055 w 8765055"/>
              <a:gd name="connsiteY2" fmla="*/ 1358090 h 1380377"/>
              <a:gd name="connsiteX0" fmla="*/ 0 w 8765055"/>
              <a:gd name="connsiteY0" fmla="*/ 0 h 1380377"/>
              <a:gd name="connsiteX1" fmla="*/ 4458581 w 8765055"/>
              <a:gd name="connsiteY1" fmla="*/ 1017799 h 1380377"/>
              <a:gd name="connsiteX2" fmla="*/ 8765055 w 8765055"/>
              <a:gd name="connsiteY2" fmla="*/ 1358090 h 1380377"/>
              <a:gd name="connsiteX0" fmla="*/ 0 w 8777411"/>
              <a:gd name="connsiteY0" fmla="*/ 0 h 1312015"/>
              <a:gd name="connsiteX1" fmla="*/ 4458581 w 8777411"/>
              <a:gd name="connsiteY1" fmla="*/ 1017799 h 1312015"/>
              <a:gd name="connsiteX2" fmla="*/ 8777411 w 8777411"/>
              <a:gd name="connsiteY2" fmla="*/ 1283950 h 1312015"/>
              <a:gd name="connsiteX0" fmla="*/ 0 w 8777411"/>
              <a:gd name="connsiteY0" fmla="*/ 0 h 1283950"/>
              <a:gd name="connsiteX1" fmla="*/ 4458581 w 8777411"/>
              <a:gd name="connsiteY1" fmla="*/ 1017799 h 1283950"/>
              <a:gd name="connsiteX2" fmla="*/ 8777411 w 8777411"/>
              <a:gd name="connsiteY2" fmla="*/ 1283950 h 1283950"/>
              <a:gd name="connsiteX0" fmla="*/ 0 w 8777411"/>
              <a:gd name="connsiteY0" fmla="*/ 0 h 1283950"/>
              <a:gd name="connsiteX1" fmla="*/ 4458581 w 8777411"/>
              <a:gd name="connsiteY1" fmla="*/ 1079583 h 1283950"/>
              <a:gd name="connsiteX2" fmla="*/ 8777411 w 8777411"/>
              <a:gd name="connsiteY2" fmla="*/ 1283950 h 1283950"/>
              <a:gd name="connsiteX0" fmla="*/ 0 w 8777411"/>
              <a:gd name="connsiteY0" fmla="*/ 0 h 1333677"/>
              <a:gd name="connsiteX1" fmla="*/ 4458581 w 8777411"/>
              <a:gd name="connsiteY1" fmla="*/ 1079583 h 1333677"/>
              <a:gd name="connsiteX2" fmla="*/ 8777411 w 8777411"/>
              <a:gd name="connsiteY2" fmla="*/ 1283950 h 1333677"/>
              <a:gd name="connsiteX0" fmla="*/ 0 w 8777411"/>
              <a:gd name="connsiteY0" fmla="*/ 0 h 1283950"/>
              <a:gd name="connsiteX1" fmla="*/ 8777411 w 8777411"/>
              <a:gd name="connsiteY1" fmla="*/ 1283950 h 1283950"/>
              <a:gd name="connsiteX0" fmla="*/ 0 w 8777411"/>
              <a:gd name="connsiteY0" fmla="*/ 0 h 1283950"/>
              <a:gd name="connsiteX1" fmla="*/ 8777411 w 8777411"/>
              <a:gd name="connsiteY1" fmla="*/ 1283950 h 1283950"/>
              <a:gd name="connsiteX0" fmla="*/ 0 w 8777411"/>
              <a:gd name="connsiteY0" fmla="*/ 0 h 1283950"/>
              <a:gd name="connsiteX1" fmla="*/ 8777411 w 8777411"/>
              <a:gd name="connsiteY1" fmla="*/ 1283950 h 1283950"/>
              <a:gd name="connsiteX0" fmla="*/ 0 w 8777411"/>
              <a:gd name="connsiteY0" fmla="*/ 0 h 1283950"/>
              <a:gd name="connsiteX1" fmla="*/ 8777411 w 8777411"/>
              <a:gd name="connsiteY1" fmla="*/ 1283950 h 1283950"/>
              <a:gd name="connsiteX0" fmla="*/ 0 w 8938049"/>
              <a:gd name="connsiteY0" fmla="*/ 0 h 1691723"/>
              <a:gd name="connsiteX1" fmla="*/ 8938049 w 8938049"/>
              <a:gd name="connsiteY1" fmla="*/ 1691723 h 1691723"/>
              <a:gd name="connsiteX0" fmla="*/ 0 w 8987476"/>
              <a:gd name="connsiteY0" fmla="*/ 0 h 1518729"/>
              <a:gd name="connsiteX1" fmla="*/ 8987476 w 8987476"/>
              <a:gd name="connsiteY1" fmla="*/ 1518729 h 1518729"/>
              <a:gd name="connsiteX0" fmla="*/ 0 w 8987476"/>
              <a:gd name="connsiteY0" fmla="*/ 0 h 1741150"/>
              <a:gd name="connsiteX1" fmla="*/ 8987476 w 8987476"/>
              <a:gd name="connsiteY1" fmla="*/ 1741150 h 1741150"/>
              <a:gd name="connsiteX0" fmla="*/ 0 w 9049260"/>
              <a:gd name="connsiteY0" fmla="*/ 0 h 2383701"/>
              <a:gd name="connsiteX1" fmla="*/ 9049260 w 9049260"/>
              <a:gd name="connsiteY1" fmla="*/ 2383701 h 2383701"/>
              <a:gd name="connsiteX0" fmla="*/ 0 w 9185184"/>
              <a:gd name="connsiteY0" fmla="*/ 0 h 2593766"/>
              <a:gd name="connsiteX1" fmla="*/ 9185184 w 9185184"/>
              <a:gd name="connsiteY1" fmla="*/ 2593766 h 2593766"/>
            </a:gdLst>
            <a:ahLst/>
            <a:cxnLst>
              <a:cxn ang="0">
                <a:pos x="connsiteX0" y="connsiteY0"/>
              </a:cxn>
              <a:cxn ang="0">
                <a:pos x="connsiteX1" y="connsiteY1"/>
              </a:cxn>
            </a:cxnLst>
            <a:rect l="l" t="t" r="r" b="b"/>
            <a:pathLst>
              <a:path w="9185184" h="2593766">
                <a:moveTo>
                  <a:pt x="0" y="0"/>
                </a:moveTo>
                <a:cubicBezTo>
                  <a:pt x="3259436" y="44924"/>
                  <a:pt x="5196699" y="2573556"/>
                  <a:pt x="9185184" y="2593766"/>
                </a:cubicBezTo>
              </a:path>
            </a:pathLst>
          </a:custGeom>
          <a:ln w="38100" cmpd="sng">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A44CA2F0-00CB-364B-8D6F-DE5CE4BE0B34}"/>
              </a:ext>
            </a:extLst>
          </p:cNvPr>
          <p:cNvPicPr>
            <a:picLocks noChangeAspect="1"/>
          </p:cNvPicPr>
          <p:nvPr/>
        </p:nvPicPr>
        <p:blipFill>
          <a:blip r:embed="rId7"/>
          <a:stretch>
            <a:fillRect/>
          </a:stretch>
        </p:blipFill>
        <p:spPr>
          <a:xfrm>
            <a:off x="1475489" y="2470653"/>
            <a:ext cx="1023555" cy="1535182"/>
          </a:xfrm>
          <a:prstGeom prst="rect">
            <a:avLst/>
          </a:prstGeom>
        </p:spPr>
      </p:pic>
      <p:pic>
        <p:nvPicPr>
          <p:cNvPr id="14" name="Picture 13">
            <a:extLst>
              <a:ext uri="{FF2B5EF4-FFF2-40B4-BE49-F238E27FC236}">
                <a16:creationId xmlns:a16="http://schemas.microsoft.com/office/drawing/2014/main" id="{F6092106-1DB6-4641-BAAC-9B193E056B5E}"/>
              </a:ext>
            </a:extLst>
          </p:cNvPr>
          <p:cNvPicPr>
            <a:picLocks noChangeAspect="1"/>
          </p:cNvPicPr>
          <p:nvPr/>
        </p:nvPicPr>
        <p:blipFill>
          <a:blip r:embed="rId8"/>
          <a:stretch>
            <a:fillRect/>
          </a:stretch>
        </p:blipFill>
        <p:spPr>
          <a:xfrm>
            <a:off x="4416884" y="3158580"/>
            <a:ext cx="1027066" cy="1540598"/>
          </a:xfrm>
          <a:prstGeom prst="rect">
            <a:avLst/>
          </a:prstGeom>
        </p:spPr>
      </p:pic>
      <p:pic>
        <p:nvPicPr>
          <p:cNvPr id="16" name="Picture 15">
            <a:extLst>
              <a:ext uri="{FF2B5EF4-FFF2-40B4-BE49-F238E27FC236}">
                <a16:creationId xmlns:a16="http://schemas.microsoft.com/office/drawing/2014/main" id="{9E0B6E86-D67A-2747-ADA5-CACCE0563306}"/>
              </a:ext>
            </a:extLst>
          </p:cNvPr>
          <p:cNvPicPr>
            <a:picLocks noChangeAspect="1"/>
          </p:cNvPicPr>
          <p:nvPr/>
        </p:nvPicPr>
        <p:blipFill>
          <a:blip r:embed="rId9"/>
          <a:stretch>
            <a:fillRect/>
          </a:stretch>
        </p:blipFill>
        <p:spPr>
          <a:xfrm>
            <a:off x="10992995" y="3415129"/>
            <a:ext cx="1020847" cy="1531271"/>
          </a:xfrm>
          <a:prstGeom prst="rect">
            <a:avLst/>
          </a:prstGeom>
        </p:spPr>
      </p:pic>
      <p:pic>
        <p:nvPicPr>
          <p:cNvPr id="18" name="Picture 17">
            <a:extLst>
              <a:ext uri="{FF2B5EF4-FFF2-40B4-BE49-F238E27FC236}">
                <a16:creationId xmlns:a16="http://schemas.microsoft.com/office/drawing/2014/main" id="{5FF4FB3F-74FC-3843-A614-406DA3520F54}"/>
              </a:ext>
            </a:extLst>
          </p:cNvPr>
          <p:cNvPicPr>
            <a:picLocks noChangeAspect="1"/>
          </p:cNvPicPr>
          <p:nvPr/>
        </p:nvPicPr>
        <p:blipFill>
          <a:blip r:embed="rId10"/>
          <a:stretch>
            <a:fillRect/>
          </a:stretch>
        </p:blipFill>
        <p:spPr>
          <a:xfrm>
            <a:off x="6529320" y="3674474"/>
            <a:ext cx="1026970" cy="1540598"/>
          </a:xfrm>
          <a:prstGeom prst="rect">
            <a:avLst/>
          </a:prstGeom>
        </p:spPr>
      </p:pic>
    </p:spTree>
    <p:extLst>
      <p:ext uri="{BB962C8B-B14F-4D97-AF65-F5344CB8AC3E}">
        <p14:creationId xmlns:p14="http://schemas.microsoft.com/office/powerpoint/2010/main" val="78073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2000"/>
                                        <p:tgtEl>
                                          <p:spTgt spid="48"/>
                                        </p:tgtEl>
                                      </p:cBhvr>
                                    </p:animEffect>
                                  </p:childTnLst>
                                </p:cTn>
                              </p:par>
                            </p:childTnLst>
                          </p:cTn>
                        </p:par>
                        <p:par>
                          <p:cTn id="22" fill="hold">
                            <p:stCondLst>
                              <p:cond delay="2000"/>
                            </p:stCondLst>
                            <p:childTnLst>
                              <p:par>
                                <p:cTn id="23" presetID="0" presetClass="path" presetSubtype="0" accel="50000" decel="50000" fill="hold" nodeType="afterEffect">
                                  <p:stCondLst>
                                    <p:cond delay="0"/>
                                  </p:stCondLst>
                                  <p:childTnLst>
                                    <p:animMotion origin="layout" path="M 4.36833E-6 -0.00115 C 0.06655 -0.00694 0.1206 -0.03171 0.22987 0.03681 C 0.33902 0.10556 0.45988 0.20278 0.55196 0.25463 C 0.64574 0.29283 0.74238 0.3 0.78887 0.29468 " pathEditMode="relative" rAng="0" ptsTypes="AAAA">
                                      <p:cBhvr>
                                        <p:cTn id="24" dur="2000" fill="hold"/>
                                        <p:tgtEl>
                                          <p:spTgt spid="8"/>
                                        </p:tgtEl>
                                        <p:attrNameLst>
                                          <p:attrName>ppt_x</p:attrName>
                                          <p:attrName>ppt_y</p:attrName>
                                        </p:attrNameLst>
                                      </p:cBhvr>
                                      <p:rCtr x="39437" y="14421"/>
                                    </p:animMotion>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0" presetClass="exit" presetSubtype="0" fill="hold"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ntr" presetSubtype="0" fill="hold" nodeType="withEffect">
                                  <p:stCondLst>
                                    <p:cond delay="2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xit" presetSubtype="0" fill="hold" nodeType="withEffect">
                                  <p:stCondLst>
                                    <p:cond delay="100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22" presetClass="entr" presetSubtype="8" fill="hold" nodeType="withEffect">
                                  <p:stCondLst>
                                    <p:cond delay="50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1000"/>
                                        <p:tgtEl>
                                          <p:spTgt spid="4"/>
                                        </p:tgtEl>
                                      </p:cBhvr>
                                    </p:animEffect>
                                  </p:childTnLst>
                                </p:cTn>
                              </p:par>
                              <p:par>
                                <p:cTn id="39" presetID="22" presetClass="entr" presetSubtype="8" fill="hold" nodeType="withEffect">
                                  <p:stCondLst>
                                    <p:cond delay="50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2000"/>
                                        <p:tgtEl>
                                          <p:spTgt spid="5"/>
                                        </p:tgtEl>
                                      </p:cBhvr>
                                    </p:animEffect>
                                  </p:childTnLst>
                                </p:cTn>
                              </p:par>
                              <p:par>
                                <p:cTn id="42" presetID="10" presetClass="entr" presetSubtype="0" fill="hold" nodeType="withEffect">
                                  <p:stCondLst>
                                    <p:cond delay="10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ntr" presetSubtype="0" fill="hold" nodeType="withEffect">
                                  <p:stCondLst>
                                    <p:cond delay="75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par>
                          <p:cTn id="54" fill="hold">
                            <p:stCondLst>
                              <p:cond delay="5750"/>
                            </p:stCondLst>
                            <p:childTnLst>
                              <p:par>
                                <p:cTn id="55" presetID="10" presetClass="exit" presetSubtype="0" fill="hold" nodeType="after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43CB27-10D9-8048-AD91-DDF4EB408F27}"/>
              </a:ext>
            </a:extLst>
          </p:cNvPr>
          <p:cNvPicPr>
            <a:picLocks noChangeAspect="1"/>
          </p:cNvPicPr>
          <p:nvPr/>
        </p:nvPicPr>
        <p:blipFill>
          <a:blip r:embed="rId2"/>
          <a:stretch>
            <a:fillRect/>
          </a:stretch>
        </p:blipFill>
        <p:spPr>
          <a:xfrm>
            <a:off x="4749702" y="5099469"/>
            <a:ext cx="1004241" cy="1004241"/>
          </a:xfrm>
          <a:prstGeom prst="rect">
            <a:avLst/>
          </a:prstGeom>
        </p:spPr>
      </p:pic>
      <p:pic>
        <p:nvPicPr>
          <p:cNvPr id="10" name="Picture 9">
            <a:extLst>
              <a:ext uri="{FF2B5EF4-FFF2-40B4-BE49-F238E27FC236}">
                <a16:creationId xmlns:a16="http://schemas.microsoft.com/office/drawing/2014/main" id="{93C4CCBA-B52C-7F4F-8F49-DB1D7E521DDC}"/>
              </a:ext>
            </a:extLst>
          </p:cNvPr>
          <p:cNvPicPr>
            <a:picLocks noChangeAspect="1"/>
          </p:cNvPicPr>
          <p:nvPr/>
        </p:nvPicPr>
        <p:blipFill>
          <a:blip r:embed="rId3"/>
          <a:stretch>
            <a:fillRect/>
          </a:stretch>
        </p:blipFill>
        <p:spPr>
          <a:xfrm>
            <a:off x="3122896" y="2724723"/>
            <a:ext cx="1472442" cy="1879865"/>
          </a:xfrm>
          <a:prstGeom prst="rect">
            <a:avLst/>
          </a:prstGeom>
        </p:spPr>
      </p:pic>
      <p:sp>
        <p:nvSpPr>
          <p:cNvPr id="11" name="Rounded Rectangle 10">
            <a:extLst>
              <a:ext uri="{FF2B5EF4-FFF2-40B4-BE49-F238E27FC236}">
                <a16:creationId xmlns:a16="http://schemas.microsoft.com/office/drawing/2014/main" id="{7AC98A74-D5FB-1A41-A3F5-DC654B73D353}"/>
              </a:ext>
            </a:extLst>
          </p:cNvPr>
          <p:cNvSpPr/>
          <p:nvPr/>
        </p:nvSpPr>
        <p:spPr>
          <a:xfrm>
            <a:off x="6106935" y="2950752"/>
            <a:ext cx="1762700" cy="1359974"/>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output</a:t>
            </a:r>
          </a:p>
        </p:txBody>
      </p:sp>
      <p:sp>
        <p:nvSpPr>
          <p:cNvPr id="20" name="Rounded Rectangle 19">
            <a:extLst>
              <a:ext uri="{FF2B5EF4-FFF2-40B4-BE49-F238E27FC236}">
                <a16:creationId xmlns:a16="http://schemas.microsoft.com/office/drawing/2014/main" id="{A03566B0-5B48-6342-A3C8-76D53919305F}"/>
              </a:ext>
            </a:extLst>
          </p:cNvPr>
          <p:cNvSpPr/>
          <p:nvPr/>
        </p:nvSpPr>
        <p:spPr>
          <a:xfrm>
            <a:off x="5985747" y="4724260"/>
            <a:ext cx="1883888" cy="667037"/>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cs typeface="Salesforce Sans"/>
              </a:rPr>
              <a:t>input</a:t>
            </a:r>
          </a:p>
        </p:txBody>
      </p:sp>
      <p:cxnSp>
        <p:nvCxnSpPr>
          <p:cNvPr id="13" name="Straight Connector 12">
            <a:extLst>
              <a:ext uri="{FF2B5EF4-FFF2-40B4-BE49-F238E27FC236}">
                <a16:creationId xmlns:a16="http://schemas.microsoft.com/office/drawing/2014/main" id="{D96A1B1F-9ED0-9A45-ADE6-3F6CBB08F939}"/>
              </a:ext>
            </a:extLst>
          </p:cNvPr>
          <p:cNvCxnSpPr/>
          <p:nvPr/>
        </p:nvCxnSpPr>
        <p:spPr>
          <a:xfrm>
            <a:off x="6173034" y="2133133"/>
            <a:ext cx="0" cy="3929274"/>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Diamond 13">
            <a:extLst>
              <a:ext uri="{FF2B5EF4-FFF2-40B4-BE49-F238E27FC236}">
                <a16:creationId xmlns:a16="http://schemas.microsoft.com/office/drawing/2014/main" id="{758B45B6-A803-1046-96F1-6E990309193F}"/>
              </a:ext>
            </a:extLst>
          </p:cNvPr>
          <p:cNvSpPr/>
          <p:nvPr/>
        </p:nvSpPr>
        <p:spPr>
          <a:xfrm>
            <a:off x="8652946" y="2904704"/>
            <a:ext cx="1563969" cy="1563969"/>
          </a:xfrm>
          <a:prstGeom prst="diamon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rPr>
              <a:t>logic</a:t>
            </a:r>
          </a:p>
        </p:txBody>
      </p:sp>
      <p:sp>
        <p:nvSpPr>
          <p:cNvPr id="15" name="Oval 14">
            <a:extLst>
              <a:ext uri="{FF2B5EF4-FFF2-40B4-BE49-F238E27FC236}">
                <a16:creationId xmlns:a16="http://schemas.microsoft.com/office/drawing/2014/main" id="{D89E5AD6-3C97-FC44-ABC0-86D283446950}"/>
              </a:ext>
            </a:extLst>
          </p:cNvPr>
          <p:cNvSpPr/>
          <p:nvPr/>
        </p:nvSpPr>
        <p:spPr>
          <a:xfrm>
            <a:off x="8707817" y="5103523"/>
            <a:ext cx="1454226" cy="1454226"/>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Salesforce Sans"/>
              </a:rPr>
              <a:t>storage</a:t>
            </a:r>
          </a:p>
        </p:txBody>
      </p:sp>
      <p:grpSp>
        <p:nvGrpSpPr>
          <p:cNvPr id="17" name="Group 16">
            <a:extLst>
              <a:ext uri="{FF2B5EF4-FFF2-40B4-BE49-F238E27FC236}">
                <a16:creationId xmlns:a16="http://schemas.microsoft.com/office/drawing/2014/main" id="{791064B1-DF59-A941-A4F6-6474608524B4}"/>
              </a:ext>
            </a:extLst>
          </p:cNvPr>
          <p:cNvGrpSpPr/>
          <p:nvPr/>
        </p:nvGrpSpPr>
        <p:grpSpPr>
          <a:xfrm>
            <a:off x="10020472" y="4453313"/>
            <a:ext cx="1865939" cy="1446550"/>
            <a:chOff x="9843619" y="4371071"/>
            <a:chExt cx="1865939" cy="1446550"/>
          </a:xfrm>
        </p:grpSpPr>
        <p:sp>
          <p:nvSpPr>
            <p:cNvPr id="16" name="TextBox 15">
              <a:extLst>
                <a:ext uri="{FF2B5EF4-FFF2-40B4-BE49-F238E27FC236}">
                  <a16:creationId xmlns:a16="http://schemas.microsoft.com/office/drawing/2014/main" id="{BC4F9DFC-528B-9040-B885-9970D4A8EAD7}"/>
                </a:ext>
              </a:extLst>
            </p:cNvPr>
            <p:cNvSpPr txBox="1"/>
            <p:nvPr/>
          </p:nvSpPr>
          <p:spPr>
            <a:xfrm>
              <a:off x="10179056" y="4572140"/>
              <a:ext cx="1194558" cy="1066446"/>
            </a:xfrm>
            <a:prstGeom prst="rect">
              <a:avLst/>
            </a:prstGeom>
            <a:noFill/>
          </p:spPr>
          <p:txBody>
            <a:bodyPr wrap="none" rtlCol="0">
              <a:spAutoFit/>
            </a:bodyPr>
            <a:lstStyle/>
            <a:p>
              <a:pPr>
                <a:spcBef>
                  <a:spcPts val="300"/>
                </a:spcBef>
                <a:spcAft>
                  <a:spcPts val="600"/>
                </a:spcAft>
              </a:pPr>
              <a:r>
                <a:rPr lang="en-US" sz="1400" b="1" dirty="0" err="1">
                  <a:latin typeface="Salesforce Sans"/>
                  <a:cs typeface="Salesforce Sans"/>
                </a:rPr>
                <a:t>name:value</a:t>
              </a:r>
              <a:endParaRPr lang="en-US" sz="1400" b="1" dirty="0">
                <a:latin typeface="Salesforce Sans"/>
                <a:cs typeface="Salesforce Sans"/>
              </a:endParaRPr>
            </a:p>
            <a:p>
              <a:pPr>
                <a:spcBef>
                  <a:spcPts val="300"/>
                </a:spcBef>
                <a:spcAft>
                  <a:spcPts val="600"/>
                </a:spcAft>
              </a:pPr>
              <a:r>
                <a:rPr lang="en-US" sz="1400" b="1" dirty="0" err="1">
                  <a:cs typeface="Salesforce Sans"/>
                </a:rPr>
                <a:t>name:value</a:t>
              </a:r>
              <a:endParaRPr lang="en-US" sz="1400" b="1" dirty="0">
                <a:cs typeface="Salesforce Sans"/>
              </a:endParaRPr>
            </a:p>
            <a:p>
              <a:pPr>
                <a:spcBef>
                  <a:spcPts val="300"/>
                </a:spcBef>
                <a:spcAft>
                  <a:spcPts val="600"/>
                </a:spcAft>
              </a:pPr>
              <a:r>
                <a:rPr lang="en-US" sz="1400" b="1" dirty="0" err="1">
                  <a:cs typeface="Salesforce Sans"/>
                </a:rPr>
                <a:t>name:value</a:t>
              </a:r>
              <a:endParaRPr lang="en-US" sz="1400" b="1" dirty="0">
                <a:cs typeface="Salesforce Sans"/>
              </a:endParaRPr>
            </a:p>
          </p:txBody>
        </p:sp>
        <p:sp>
          <p:nvSpPr>
            <p:cNvPr id="28" name="TextBox 27">
              <a:extLst>
                <a:ext uri="{FF2B5EF4-FFF2-40B4-BE49-F238E27FC236}">
                  <a16:creationId xmlns:a16="http://schemas.microsoft.com/office/drawing/2014/main" id="{FADA41B1-7E95-1F40-904F-19FE784BB52F}"/>
                </a:ext>
              </a:extLst>
            </p:cNvPr>
            <p:cNvSpPr txBox="1"/>
            <p:nvPr/>
          </p:nvSpPr>
          <p:spPr>
            <a:xfrm>
              <a:off x="9843619"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sp>
          <p:nvSpPr>
            <p:cNvPr id="29" name="TextBox 28">
              <a:extLst>
                <a:ext uri="{FF2B5EF4-FFF2-40B4-BE49-F238E27FC236}">
                  <a16:creationId xmlns:a16="http://schemas.microsoft.com/office/drawing/2014/main" id="{6327DF0F-55CD-1B48-B6F9-68240DE3FED0}"/>
                </a:ext>
              </a:extLst>
            </p:cNvPr>
            <p:cNvSpPr txBox="1"/>
            <p:nvPr/>
          </p:nvSpPr>
          <p:spPr>
            <a:xfrm>
              <a:off x="11141774"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grpSp>
      <p:sp>
        <p:nvSpPr>
          <p:cNvPr id="33" name="TextBox 32">
            <a:extLst>
              <a:ext uri="{FF2B5EF4-FFF2-40B4-BE49-F238E27FC236}">
                <a16:creationId xmlns:a16="http://schemas.microsoft.com/office/drawing/2014/main" id="{BF1483DB-60CD-0246-B6A7-1B0827673D47}"/>
              </a:ext>
            </a:extLst>
          </p:cNvPr>
          <p:cNvSpPr txBox="1"/>
          <p:nvPr/>
        </p:nvSpPr>
        <p:spPr>
          <a:xfrm>
            <a:off x="10216915" y="5742500"/>
            <a:ext cx="1381708"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data model</a:t>
            </a:r>
          </a:p>
        </p:txBody>
      </p:sp>
      <p:sp>
        <p:nvSpPr>
          <p:cNvPr id="34" name="TextBox 33">
            <a:extLst>
              <a:ext uri="{FF2B5EF4-FFF2-40B4-BE49-F238E27FC236}">
                <a16:creationId xmlns:a16="http://schemas.microsoft.com/office/drawing/2014/main" id="{4FE56DF5-AD5B-DE44-B205-209AD17D8EDF}"/>
              </a:ext>
            </a:extLst>
          </p:cNvPr>
          <p:cNvSpPr txBox="1"/>
          <p:nvPr/>
        </p:nvSpPr>
        <p:spPr>
          <a:xfrm>
            <a:off x="4219502" y="4115764"/>
            <a:ext cx="2067826"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interaction model</a:t>
            </a:r>
          </a:p>
        </p:txBody>
      </p:sp>
      <p:sp>
        <p:nvSpPr>
          <p:cNvPr id="35" name="TextBox 34">
            <a:extLst>
              <a:ext uri="{FF2B5EF4-FFF2-40B4-BE49-F238E27FC236}">
                <a16:creationId xmlns:a16="http://schemas.microsoft.com/office/drawing/2014/main" id="{61CFB714-188D-0142-ABDE-2E55EDDE0C33}"/>
              </a:ext>
            </a:extLst>
          </p:cNvPr>
          <p:cNvSpPr txBox="1"/>
          <p:nvPr/>
        </p:nvSpPr>
        <p:spPr>
          <a:xfrm>
            <a:off x="2190416" y="4578602"/>
            <a:ext cx="1864960"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persona model</a:t>
            </a:r>
          </a:p>
        </p:txBody>
      </p:sp>
      <p:sp>
        <p:nvSpPr>
          <p:cNvPr id="36" name="TextBox 35">
            <a:extLst>
              <a:ext uri="{FF2B5EF4-FFF2-40B4-BE49-F238E27FC236}">
                <a16:creationId xmlns:a16="http://schemas.microsoft.com/office/drawing/2014/main" id="{B9CADC7D-6DD4-1B4D-8DEE-0C5EEB7FAFE4}"/>
              </a:ext>
            </a:extLst>
          </p:cNvPr>
          <p:cNvSpPr txBox="1"/>
          <p:nvPr/>
        </p:nvSpPr>
        <p:spPr>
          <a:xfrm>
            <a:off x="7742808" y="2219994"/>
            <a:ext cx="1512422" cy="707886"/>
          </a:xfrm>
          <a:prstGeom prst="rect">
            <a:avLst/>
          </a:prstGeom>
          <a:noFill/>
          <a:effectLst/>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object model</a:t>
            </a:r>
          </a:p>
        </p:txBody>
      </p:sp>
      <p:cxnSp>
        <p:nvCxnSpPr>
          <p:cNvPr id="19" name="Straight Arrow Connector 18">
            <a:extLst>
              <a:ext uri="{FF2B5EF4-FFF2-40B4-BE49-F238E27FC236}">
                <a16:creationId xmlns:a16="http://schemas.microsoft.com/office/drawing/2014/main" id="{0F62909A-EF02-E046-908E-9FDD9DDB6C97}"/>
              </a:ext>
            </a:extLst>
          </p:cNvPr>
          <p:cNvCxnSpPr>
            <a:cxnSpLocks/>
          </p:cNvCxnSpPr>
          <p:nvPr/>
        </p:nvCxnSpPr>
        <p:spPr>
          <a:xfrm flipH="1">
            <a:off x="7976217" y="3682271"/>
            <a:ext cx="539173"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9D8DEE-0489-A947-BA6F-145E48413B00}"/>
              </a:ext>
            </a:extLst>
          </p:cNvPr>
          <p:cNvCxnSpPr>
            <a:cxnSpLocks/>
          </p:cNvCxnSpPr>
          <p:nvPr/>
        </p:nvCxnSpPr>
        <p:spPr>
          <a:xfrm flipV="1">
            <a:off x="7976216" y="4219465"/>
            <a:ext cx="942544" cy="838314"/>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ADA01C-3DD5-CD4F-B688-847857BFD01A}"/>
              </a:ext>
            </a:extLst>
          </p:cNvPr>
          <p:cNvCxnSpPr>
            <a:cxnSpLocks/>
          </p:cNvCxnSpPr>
          <p:nvPr/>
        </p:nvCxnSpPr>
        <p:spPr>
          <a:xfrm flipH="1">
            <a:off x="9434930" y="4566246"/>
            <a:ext cx="2" cy="449889"/>
          </a:xfrm>
          <a:prstGeom prst="straightConnector1">
            <a:avLst/>
          </a:prstGeom>
          <a:ln w="38100" cmpd="sng">
            <a:solidFill>
              <a:schemeClr val="accent6">
                <a:lumMod val="75000"/>
              </a:schemeClr>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3113B5F8-3344-194E-9ABB-5B2EF246E672}"/>
              </a:ext>
            </a:extLst>
          </p:cNvPr>
          <p:cNvGrpSpPr/>
          <p:nvPr/>
        </p:nvGrpSpPr>
        <p:grpSpPr>
          <a:xfrm>
            <a:off x="4403686" y="926769"/>
            <a:ext cx="2118304" cy="1886443"/>
            <a:chOff x="3037590" y="89482"/>
            <a:chExt cx="2118304" cy="1886443"/>
          </a:xfrm>
        </p:grpSpPr>
        <p:sp>
          <p:nvSpPr>
            <p:cNvPr id="30" name="TextBox 29">
              <a:extLst>
                <a:ext uri="{FF2B5EF4-FFF2-40B4-BE49-F238E27FC236}">
                  <a16:creationId xmlns:a16="http://schemas.microsoft.com/office/drawing/2014/main" id="{E9032029-8FD6-C248-9642-6C086338113A}"/>
                </a:ext>
              </a:extLst>
            </p:cNvPr>
            <p:cNvSpPr txBox="1"/>
            <p:nvPr/>
          </p:nvSpPr>
          <p:spPr>
            <a:xfrm>
              <a:off x="3420490" y="316381"/>
              <a:ext cx="1253797" cy="707886"/>
            </a:xfrm>
            <a:prstGeom prst="rect">
              <a:avLst/>
            </a:prstGeom>
            <a:noFill/>
          </p:spPr>
          <p:txBody>
            <a:bodyPr wrap="square" rtlCol="0">
              <a:spAutoFit/>
            </a:bodyPr>
            <a:lstStyle/>
            <a:p>
              <a:pPr algn="ctr">
                <a:spcBef>
                  <a:spcPts val="300"/>
                </a:spcBef>
                <a:spcAft>
                  <a:spcPts val="600"/>
                </a:spcAft>
              </a:pPr>
              <a:r>
                <a:rPr lang="en-US" sz="2000" b="1" dirty="0">
                  <a:solidFill>
                    <a:schemeClr val="accent6"/>
                  </a:solidFill>
                  <a:latin typeface="Salesforce Sans"/>
                  <a:cs typeface="Salesforce Sans"/>
                </a:rPr>
                <a:t>value model</a:t>
              </a:r>
            </a:p>
          </p:txBody>
        </p:sp>
        <p:sp>
          <p:nvSpPr>
            <p:cNvPr id="41" name="Cloud 40">
              <a:extLst>
                <a:ext uri="{FF2B5EF4-FFF2-40B4-BE49-F238E27FC236}">
                  <a16:creationId xmlns:a16="http://schemas.microsoft.com/office/drawing/2014/main" id="{3B3398D5-FDE8-754A-94E1-5483C1722322}"/>
                </a:ext>
              </a:extLst>
            </p:cNvPr>
            <p:cNvSpPr/>
            <p:nvPr/>
          </p:nvSpPr>
          <p:spPr>
            <a:xfrm>
              <a:off x="3072150" y="89482"/>
              <a:ext cx="2083744" cy="1310525"/>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47" name="Oval 46">
              <a:extLst>
                <a:ext uri="{FF2B5EF4-FFF2-40B4-BE49-F238E27FC236}">
                  <a16:creationId xmlns:a16="http://schemas.microsoft.com/office/drawing/2014/main" id="{26447C8C-C025-A84A-B7E5-3540780E3BD5}"/>
                </a:ext>
              </a:extLst>
            </p:cNvPr>
            <p:cNvSpPr/>
            <p:nvPr/>
          </p:nvSpPr>
          <p:spPr>
            <a:xfrm>
              <a:off x="3172291" y="1380901"/>
              <a:ext cx="338803" cy="338803"/>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48" name="Oval 47">
              <a:extLst>
                <a:ext uri="{FF2B5EF4-FFF2-40B4-BE49-F238E27FC236}">
                  <a16:creationId xmlns:a16="http://schemas.microsoft.com/office/drawing/2014/main" id="{68D3BD19-D5D4-9E42-9BE1-BC5A74E8F996}"/>
                </a:ext>
              </a:extLst>
            </p:cNvPr>
            <p:cNvSpPr/>
            <p:nvPr/>
          </p:nvSpPr>
          <p:spPr>
            <a:xfrm>
              <a:off x="3037590" y="1813541"/>
              <a:ext cx="162384" cy="162384"/>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grpSp>
      <p:sp>
        <p:nvSpPr>
          <p:cNvPr id="44" name="Title 43">
            <a:extLst>
              <a:ext uri="{FF2B5EF4-FFF2-40B4-BE49-F238E27FC236}">
                <a16:creationId xmlns:a16="http://schemas.microsoft.com/office/drawing/2014/main" id="{20E8AA9E-291A-6E4D-A5F6-DB041EE98275}"/>
              </a:ext>
            </a:extLst>
          </p:cNvPr>
          <p:cNvSpPr>
            <a:spLocks noGrp="1"/>
          </p:cNvSpPr>
          <p:nvPr>
            <p:ph type="title"/>
          </p:nvPr>
        </p:nvSpPr>
        <p:spPr>
          <a:xfrm>
            <a:off x="571503" y="63500"/>
            <a:ext cx="11045825" cy="990600"/>
          </a:xfrm>
        </p:spPr>
        <p:txBody>
          <a:bodyPr/>
          <a:lstStyle/>
          <a:p>
            <a:r>
              <a:rPr lang="en-US" b="1" dirty="0"/>
              <a:t>The Digital Machine</a:t>
            </a:r>
          </a:p>
        </p:txBody>
      </p:sp>
    </p:spTree>
    <p:extLst>
      <p:ext uri="{BB962C8B-B14F-4D97-AF65-F5344CB8AC3E}">
        <p14:creationId xmlns:p14="http://schemas.microsoft.com/office/powerpoint/2010/main" val="24303974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31002EA-7562-854E-89B2-11F67F52A7CA}"/>
              </a:ext>
            </a:extLst>
          </p:cNvPr>
          <p:cNvSpPr/>
          <p:nvPr/>
        </p:nvSpPr>
        <p:spPr>
          <a:xfrm>
            <a:off x="0" y="0"/>
            <a:ext cx="12188825" cy="6858000"/>
          </a:xfrm>
          <a:prstGeom prst="rect">
            <a:avLst/>
          </a:prstGeom>
          <a:solidFill>
            <a:schemeClr val="tx2">
              <a:alpha val="9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38" name="Title 3">
            <a:extLst>
              <a:ext uri="{FF2B5EF4-FFF2-40B4-BE49-F238E27FC236}">
                <a16:creationId xmlns:a16="http://schemas.microsoft.com/office/drawing/2014/main" id="{0E7AC29B-32CF-3E45-B1B2-4A054A9B92AB}"/>
              </a:ext>
            </a:extLst>
          </p:cNvPr>
          <p:cNvSpPr txBox="1">
            <a:spLocks/>
          </p:cNvSpPr>
          <p:nvPr/>
        </p:nvSpPr>
        <p:spPr bwMode="auto">
          <a:xfrm>
            <a:off x="2399518" y="2027723"/>
            <a:ext cx="7817501" cy="111572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lnSpc>
                <a:spcPct val="95000"/>
              </a:lnSpc>
              <a:spcBef>
                <a:spcPct val="0"/>
              </a:spcBef>
              <a:spcAft>
                <a:spcPct val="0"/>
              </a:spcAft>
              <a:defRPr lang="en-US" sz="3000" b="1"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sz="6000" dirty="0"/>
              <a:t>OK, so, models, cool.</a:t>
            </a:r>
          </a:p>
        </p:txBody>
      </p:sp>
      <p:sp>
        <p:nvSpPr>
          <p:cNvPr id="39" name="Title 3">
            <a:extLst>
              <a:ext uri="{FF2B5EF4-FFF2-40B4-BE49-F238E27FC236}">
                <a16:creationId xmlns:a16="http://schemas.microsoft.com/office/drawing/2014/main" id="{7A8243D7-FBE1-4049-A975-622E984345EF}"/>
              </a:ext>
            </a:extLst>
          </p:cNvPr>
          <p:cNvSpPr txBox="1">
            <a:spLocks/>
          </p:cNvSpPr>
          <p:nvPr/>
        </p:nvSpPr>
        <p:spPr bwMode="auto">
          <a:xfrm>
            <a:off x="2399518" y="3132629"/>
            <a:ext cx="9030482" cy="67350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5000"/>
              </a:lnSpc>
              <a:spcBef>
                <a:spcPct val="0"/>
              </a:spcBef>
              <a:spcAft>
                <a:spcPct val="0"/>
              </a:spcAft>
              <a:defRPr lang="en-US" sz="3000" b="1"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sz="4000" dirty="0">
                <a:solidFill>
                  <a:schemeClr val="bg1"/>
                </a:solidFill>
              </a:rPr>
              <a:t>But how does this help build better apps faster?</a:t>
            </a:r>
          </a:p>
        </p:txBody>
      </p:sp>
    </p:spTree>
    <p:extLst>
      <p:ext uri="{BB962C8B-B14F-4D97-AF65-F5344CB8AC3E}">
        <p14:creationId xmlns:p14="http://schemas.microsoft.com/office/powerpoint/2010/main" val="29537846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38C87C-3A03-FA4A-8695-CE4721C15535}"/>
              </a:ext>
            </a:extLst>
          </p:cNvPr>
          <p:cNvGrpSpPr/>
          <p:nvPr/>
        </p:nvGrpSpPr>
        <p:grpSpPr>
          <a:xfrm>
            <a:off x="147304" y="1465263"/>
            <a:ext cx="8480472" cy="5140803"/>
            <a:chOff x="2597316" y="926769"/>
            <a:chExt cx="9289095" cy="5630980"/>
          </a:xfrm>
        </p:grpSpPr>
        <p:pic>
          <p:nvPicPr>
            <p:cNvPr id="5" name="Picture 4">
              <a:extLst>
                <a:ext uri="{FF2B5EF4-FFF2-40B4-BE49-F238E27FC236}">
                  <a16:creationId xmlns:a16="http://schemas.microsoft.com/office/drawing/2014/main" id="{A5D3953E-A075-3F4A-9FF7-EE0A61A5D66C}"/>
                </a:ext>
              </a:extLst>
            </p:cNvPr>
            <p:cNvPicPr>
              <a:picLocks noChangeAspect="1"/>
            </p:cNvPicPr>
            <p:nvPr/>
          </p:nvPicPr>
          <p:blipFill>
            <a:blip r:embed="rId2"/>
            <a:stretch>
              <a:fillRect/>
            </a:stretch>
          </p:blipFill>
          <p:spPr>
            <a:xfrm>
              <a:off x="4749702" y="5099469"/>
              <a:ext cx="1004241" cy="1004241"/>
            </a:xfrm>
            <a:prstGeom prst="rect">
              <a:avLst/>
            </a:prstGeom>
          </p:spPr>
        </p:pic>
        <p:pic>
          <p:nvPicPr>
            <p:cNvPr id="6" name="Picture 5">
              <a:extLst>
                <a:ext uri="{FF2B5EF4-FFF2-40B4-BE49-F238E27FC236}">
                  <a16:creationId xmlns:a16="http://schemas.microsoft.com/office/drawing/2014/main" id="{B4ED2A76-7D97-424A-A88F-54D3F3429E54}"/>
                </a:ext>
              </a:extLst>
            </p:cNvPr>
            <p:cNvPicPr>
              <a:picLocks noChangeAspect="1"/>
            </p:cNvPicPr>
            <p:nvPr/>
          </p:nvPicPr>
          <p:blipFill>
            <a:blip r:embed="rId3"/>
            <a:stretch>
              <a:fillRect/>
            </a:stretch>
          </p:blipFill>
          <p:spPr>
            <a:xfrm>
              <a:off x="3122896" y="2724723"/>
              <a:ext cx="1472442" cy="1879865"/>
            </a:xfrm>
            <a:prstGeom prst="rect">
              <a:avLst/>
            </a:prstGeom>
          </p:spPr>
        </p:pic>
        <p:sp>
          <p:nvSpPr>
            <p:cNvPr id="7" name="Rounded Rectangle 6">
              <a:extLst>
                <a:ext uri="{FF2B5EF4-FFF2-40B4-BE49-F238E27FC236}">
                  <a16:creationId xmlns:a16="http://schemas.microsoft.com/office/drawing/2014/main" id="{EDC6F77E-AEC6-B244-8C9E-B390A0A7EE70}"/>
                </a:ext>
              </a:extLst>
            </p:cNvPr>
            <p:cNvSpPr/>
            <p:nvPr/>
          </p:nvSpPr>
          <p:spPr>
            <a:xfrm>
              <a:off x="6106935" y="2950752"/>
              <a:ext cx="1762700" cy="1359974"/>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cs typeface="Salesforce Sans"/>
                </a:rPr>
                <a:t>output</a:t>
              </a:r>
            </a:p>
          </p:txBody>
        </p:sp>
        <p:sp>
          <p:nvSpPr>
            <p:cNvPr id="8" name="Rounded Rectangle 7">
              <a:extLst>
                <a:ext uri="{FF2B5EF4-FFF2-40B4-BE49-F238E27FC236}">
                  <a16:creationId xmlns:a16="http://schemas.microsoft.com/office/drawing/2014/main" id="{528E1D50-4876-1A40-B15C-72B94AFD6AA8}"/>
                </a:ext>
              </a:extLst>
            </p:cNvPr>
            <p:cNvSpPr/>
            <p:nvPr/>
          </p:nvSpPr>
          <p:spPr>
            <a:xfrm>
              <a:off x="5985747" y="4724260"/>
              <a:ext cx="1883888" cy="667037"/>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cs typeface="Salesforce Sans"/>
                </a:rPr>
                <a:t>input</a:t>
              </a:r>
            </a:p>
          </p:txBody>
        </p:sp>
        <p:cxnSp>
          <p:nvCxnSpPr>
            <p:cNvPr id="9" name="Straight Connector 8">
              <a:extLst>
                <a:ext uri="{FF2B5EF4-FFF2-40B4-BE49-F238E27FC236}">
                  <a16:creationId xmlns:a16="http://schemas.microsoft.com/office/drawing/2014/main" id="{FA9347C1-32E4-4846-9B11-96BE92205E0F}"/>
                </a:ext>
              </a:extLst>
            </p:cNvPr>
            <p:cNvCxnSpPr/>
            <p:nvPr/>
          </p:nvCxnSpPr>
          <p:spPr>
            <a:xfrm>
              <a:off x="6173034" y="2133133"/>
              <a:ext cx="0" cy="3929274"/>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Diamond 9">
              <a:extLst>
                <a:ext uri="{FF2B5EF4-FFF2-40B4-BE49-F238E27FC236}">
                  <a16:creationId xmlns:a16="http://schemas.microsoft.com/office/drawing/2014/main" id="{B464D346-09AD-A24E-AE5E-A1AC74F93B20}"/>
                </a:ext>
              </a:extLst>
            </p:cNvPr>
            <p:cNvSpPr/>
            <p:nvPr/>
          </p:nvSpPr>
          <p:spPr>
            <a:xfrm>
              <a:off x="8652946" y="2904704"/>
              <a:ext cx="1563969" cy="1563969"/>
            </a:xfrm>
            <a:prstGeom prst="diamon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rPr>
                <a:t>logic</a:t>
              </a:r>
            </a:p>
          </p:txBody>
        </p:sp>
        <p:sp>
          <p:nvSpPr>
            <p:cNvPr id="11" name="Oval 10">
              <a:extLst>
                <a:ext uri="{FF2B5EF4-FFF2-40B4-BE49-F238E27FC236}">
                  <a16:creationId xmlns:a16="http://schemas.microsoft.com/office/drawing/2014/main" id="{7EDDD9C1-DA32-D242-98C6-CB4C8E0D6FA6}"/>
                </a:ext>
              </a:extLst>
            </p:cNvPr>
            <p:cNvSpPr/>
            <p:nvPr/>
          </p:nvSpPr>
          <p:spPr>
            <a:xfrm>
              <a:off x="8707817" y="5103523"/>
              <a:ext cx="1454226" cy="1454226"/>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rPr>
                <a:t>storage</a:t>
              </a:r>
            </a:p>
          </p:txBody>
        </p:sp>
        <p:grpSp>
          <p:nvGrpSpPr>
            <p:cNvPr id="12" name="Group 11">
              <a:extLst>
                <a:ext uri="{FF2B5EF4-FFF2-40B4-BE49-F238E27FC236}">
                  <a16:creationId xmlns:a16="http://schemas.microsoft.com/office/drawing/2014/main" id="{D56BB3BB-6D29-0444-8ECF-24360409574E}"/>
                </a:ext>
              </a:extLst>
            </p:cNvPr>
            <p:cNvGrpSpPr/>
            <p:nvPr/>
          </p:nvGrpSpPr>
          <p:grpSpPr>
            <a:xfrm>
              <a:off x="10020472" y="4453313"/>
              <a:ext cx="1865939" cy="1446550"/>
              <a:chOff x="9843619" y="4371071"/>
              <a:chExt cx="1865939" cy="1446550"/>
            </a:xfrm>
          </p:grpSpPr>
          <p:sp>
            <p:nvSpPr>
              <p:cNvPr id="13" name="TextBox 12">
                <a:extLst>
                  <a:ext uri="{FF2B5EF4-FFF2-40B4-BE49-F238E27FC236}">
                    <a16:creationId xmlns:a16="http://schemas.microsoft.com/office/drawing/2014/main" id="{CB4107EA-76DB-C443-808B-EE6B95CAEDE0}"/>
                  </a:ext>
                </a:extLst>
              </p:cNvPr>
              <p:cNvSpPr txBox="1"/>
              <p:nvPr/>
            </p:nvSpPr>
            <p:spPr>
              <a:xfrm>
                <a:off x="10194706" y="4666042"/>
                <a:ext cx="1152189" cy="960801"/>
              </a:xfrm>
              <a:prstGeom prst="rect">
                <a:avLst/>
              </a:prstGeom>
              <a:noFill/>
            </p:spPr>
            <p:txBody>
              <a:bodyPr wrap="none" rtlCol="0">
                <a:spAutoFit/>
              </a:bodyPr>
              <a:lstStyle/>
              <a:p>
                <a:pPr>
                  <a:spcBef>
                    <a:spcPts val="300"/>
                  </a:spcBef>
                  <a:spcAft>
                    <a:spcPts val="600"/>
                  </a:spcAft>
                </a:pPr>
                <a:r>
                  <a:rPr lang="en-US" sz="1200" b="1" dirty="0" err="1">
                    <a:latin typeface="Salesforce Sans"/>
                    <a:cs typeface="Salesforce Sans"/>
                  </a:rPr>
                  <a:t>name:value</a:t>
                </a:r>
                <a:endParaRPr lang="en-US" sz="1200" b="1" dirty="0">
                  <a:latin typeface="Salesforce Sans"/>
                  <a:cs typeface="Salesforce Sans"/>
                </a:endParaRPr>
              </a:p>
              <a:p>
                <a:pPr>
                  <a:spcBef>
                    <a:spcPts val="300"/>
                  </a:spcBef>
                  <a:spcAft>
                    <a:spcPts val="600"/>
                  </a:spcAft>
                </a:pPr>
                <a:r>
                  <a:rPr lang="en-US" sz="1200" b="1" dirty="0" err="1">
                    <a:cs typeface="Salesforce Sans"/>
                  </a:rPr>
                  <a:t>name:value</a:t>
                </a:r>
                <a:endParaRPr lang="en-US" sz="1200" b="1" dirty="0">
                  <a:cs typeface="Salesforce Sans"/>
                </a:endParaRPr>
              </a:p>
              <a:p>
                <a:pPr>
                  <a:spcBef>
                    <a:spcPts val="300"/>
                  </a:spcBef>
                  <a:spcAft>
                    <a:spcPts val="600"/>
                  </a:spcAft>
                </a:pPr>
                <a:r>
                  <a:rPr lang="en-US" sz="1200" b="1" dirty="0" err="1">
                    <a:cs typeface="Salesforce Sans"/>
                  </a:rPr>
                  <a:t>name:value</a:t>
                </a:r>
                <a:endParaRPr lang="en-US" sz="1200" b="1" dirty="0">
                  <a:cs typeface="Salesforce Sans"/>
                </a:endParaRPr>
              </a:p>
            </p:txBody>
          </p:sp>
          <p:sp>
            <p:nvSpPr>
              <p:cNvPr id="14" name="TextBox 13">
                <a:extLst>
                  <a:ext uri="{FF2B5EF4-FFF2-40B4-BE49-F238E27FC236}">
                    <a16:creationId xmlns:a16="http://schemas.microsoft.com/office/drawing/2014/main" id="{06500C5C-CFB2-734D-B1FA-99F9E2B34858}"/>
                  </a:ext>
                </a:extLst>
              </p:cNvPr>
              <p:cNvSpPr txBox="1"/>
              <p:nvPr/>
            </p:nvSpPr>
            <p:spPr>
              <a:xfrm>
                <a:off x="9843619"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sp>
            <p:nvSpPr>
              <p:cNvPr id="15" name="TextBox 14">
                <a:extLst>
                  <a:ext uri="{FF2B5EF4-FFF2-40B4-BE49-F238E27FC236}">
                    <a16:creationId xmlns:a16="http://schemas.microsoft.com/office/drawing/2014/main" id="{B18BF94E-CA62-0540-BA0E-4130520C66EF}"/>
                  </a:ext>
                </a:extLst>
              </p:cNvPr>
              <p:cNvSpPr txBox="1"/>
              <p:nvPr/>
            </p:nvSpPr>
            <p:spPr>
              <a:xfrm>
                <a:off x="11141774"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grpSp>
        <p:sp>
          <p:nvSpPr>
            <p:cNvPr id="16" name="TextBox 15">
              <a:extLst>
                <a:ext uri="{FF2B5EF4-FFF2-40B4-BE49-F238E27FC236}">
                  <a16:creationId xmlns:a16="http://schemas.microsoft.com/office/drawing/2014/main" id="{E09EB8A2-8C50-7D47-8C79-518744E44682}"/>
                </a:ext>
              </a:extLst>
            </p:cNvPr>
            <p:cNvSpPr txBox="1"/>
            <p:nvPr/>
          </p:nvSpPr>
          <p:spPr>
            <a:xfrm>
              <a:off x="10262588" y="5832802"/>
              <a:ext cx="1381708" cy="640533"/>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data model</a:t>
              </a:r>
            </a:p>
          </p:txBody>
        </p:sp>
        <p:sp>
          <p:nvSpPr>
            <p:cNvPr id="17" name="TextBox 16">
              <a:extLst>
                <a:ext uri="{FF2B5EF4-FFF2-40B4-BE49-F238E27FC236}">
                  <a16:creationId xmlns:a16="http://schemas.microsoft.com/office/drawing/2014/main" id="{22BF674A-419F-F242-92DA-91043431BD71}"/>
                </a:ext>
              </a:extLst>
            </p:cNvPr>
            <p:cNvSpPr txBox="1"/>
            <p:nvPr/>
          </p:nvSpPr>
          <p:spPr>
            <a:xfrm>
              <a:off x="4219502" y="4115764"/>
              <a:ext cx="2067826" cy="640533"/>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interaction model</a:t>
              </a:r>
            </a:p>
          </p:txBody>
        </p:sp>
        <p:sp>
          <p:nvSpPr>
            <p:cNvPr id="18" name="TextBox 17">
              <a:extLst>
                <a:ext uri="{FF2B5EF4-FFF2-40B4-BE49-F238E27FC236}">
                  <a16:creationId xmlns:a16="http://schemas.microsoft.com/office/drawing/2014/main" id="{62C4EC4B-DA0E-0141-B066-40D9198DDFCC}"/>
                </a:ext>
              </a:extLst>
            </p:cNvPr>
            <p:cNvSpPr txBox="1"/>
            <p:nvPr/>
          </p:nvSpPr>
          <p:spPr>
            <a:xfrm>
              <a:off x="2597316" y="4703805"/>
              <a:ext cx="1864961" cy="370835"/>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persona model</a:t>
              </a:r>
            </a:p>
          </p:txBody>
        </p:sp>
        <p:sp>
          <p:nvSpPr>
            <p:cNvPr id="19" name="TextBox 18">
              <a:extLst>
                <a:ext uri="{FF2B5EF4-FFF2-40B4-BE49-F238E27FC236}">
                  <a16:creationId xmlns:a16="http://schemas.microsoft.com/office/drawing/2014/main" id="{D94C3DC4-33D7-0D44-A913-DF75A9E24ECE}"/>
                </a:ext>
              </a:extLst>
            </p:cNvPr>
            <p:cNvSpPr txBox="1"/>
            <p:nvPr/>
          </p:nvSpPr>
          <p:spPr>
            <a:xfrm>
              <a:off x="7737064" y="2565656"/>
              <a:ext cx="1512421" cy="640533"/>
            </a:xfrm>
            <a:prstGeom prst="rect">
              <a:avLst/>
            </a:prstGeom>
            <a:noFill/>
            <a:effectLst/>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object model</a:t>
              </a:r>
            </a:p>
          </p:txBody>
        </p:sp>
        <p:cxnSp>
          <p:nvCxnSpPr>
            <p:cNvPr id="20" name="Straight Arrow Connector 19">
              <a:extLst>
                <a:ext uri="{FF2B5EF4-FFF2-40B4-BE49-F238E27FC236}">
                  <a16:creationId xmlns:a16="http://schemas.microsoft.com/office/drawing/2014/main" id="{AF81BE14-B376-394A-83EE-F4006A4ACEB0}"/>
                </a:ext>
              </a:extLst>
            </p:cNvPr>
            <p:cNvCxnSpPr>
              <a:cxnSpLocks/>
            </p:cNvCxnSpPr>
            <p:nvPr/>
          </p:nvCxnSpPr>
          <p:spPr>
            <a:xfrm flipH="1">
              <a:off x="7976217" y="3682271"/>
              <a:ext cx="539173"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1183A4-7E58-9C4A-935D-EF918ADCD899}"/>
                </a:ext>
              </a:extLst>
            </p:cNvPr>
            <p:cNvCxnSpPr>
              <a:cxnSpLocks/>
            </p:cNvCxnSpPr>
            <p:nvPr/>
          </p:nvCxnSpPr>
          <p:spPr>
            <a:xfrm flipV="1">
              <a:off x="7976216" y="4219465"/>
              <a:ext cx="942544" cy="838314"/>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4D0D258-F80A-954C-A127-0139E867F28A}"/>
                </a:ext>
              </a:extLst>
            </p:cNvPr>
            <p:cNvCxnSpPr>
              <a:cxnSpLocks/>
            </p:cNvCxnSpPr>
            <p:nvPr/>
          </p:nvCxnSpPr>
          <p:spPr>
            <a:xfrm flipH="1">
              <a:off x="9434930" y="4566246"/>
              <a:ext cx="2" cy="449889"/>
            </a:xfrm>
            <a:prstGeom prst="straightConnector1">
              <a:avLst/>
            </a:prstGeom>
            <a:ln w="38100" cmpd="sng">
              <a:solidFill>
                <a:schemeClr val="accent6">
                  <a:lumMod val="75000"/>
                </a:schemeClr>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4777E65-E197-8D44-87AB-78FB086E2CA6}"/>
                </a:ext>
              </a:extLst>
            </p:cNvPr>
            <p:cNvGrpSpPr/>
            <p:nvPr/>
          </p:nvGrpSpPr>
          <p:grpSpPr>
            <a:xfrm>
              <a:off x="4403686" y="926769"/>
              <a:ext cx="2118304" cy="1886443"/>
              <a:chOff x="3037590" y="89482"/>
              <a:chExt cx="2118304" cy="1886443"/>
            </a:xfrm>
          </p:grpSpPr>
          <p:sp>
            <p:nvSpPr>
              <p:cNvPr id="24" name="TextBox 23">
                <a:extLst>
                  <a:ext uri="{FF2B5EF4-FFF2-40B4-BE49-F238E27FC236}">
                    <a16:creationId xmlns:a16="http://schemas.microsoft.com/office/drawing/2014/main" id="{ECBD061D-E5CB-A442-830F-38E5DA82E9DB}"/>
                  </a:ext>
                </a:extLst>
              </p:cNvPr>
              <p:cNvSpPr txBox="1"/>
              <p:nvPr/>
            </p:nvSpPr>
            <p:spPr>
              <a:xfrm>
                <a:off x="3451790" y="410283"/>
                <a:ext cx="1253797" cy="640533"/>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value model</a:t>
                </a:r>
              </a:p>
            </p:txBody>
          </p:sp>
          <p:sp>
            <p:nvSpPr>
              <p:cNvPr id="25" name="Cloud 24">
                <a:extLst>
                  <a:ext uri="{FF2B5EF4-FFF2-40B4-BE49-F238E27FC236}">
                    <a16:creationId xmlns:a16="http://schemas.microsoft.com/office/drawing/2014/main" id="{2F4FF006-2B72-DE45-A9D5-108A92EDEF72}"/>
                  </a:ext>
                </a:extLst>
              </p:cNvPr>
              <p:cNvSpPr/>
              <p:nvPr/>
            </p:nvSpPr>
            <p:spPr>
              <a:xfrm>
                <a:off x="3072150" y="89482"/>
                <a:ext cx="2083744" cy="1310525"/>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26" name="Oval 25">
                <a:extLst>
                  <a:ext uri="{FF2B5EF4-FFF2-40B4-BE49-F238E27FC236}">
                    <a16:creationId xmlns:a16="http://schemas.microsoft.com/office/drawing/2014/main" id="{2E5774C8-E1CE-284B-82A7-E02FCCFB63D9}"/>
                  </a:ext>
                </a:extLst>
              </p:cNvPr>
              <p:cNvSpPr/>
              <p:nvPr/>
            </p:nvSpPr>
            <p:spPr>
              <a:xfrm>
                <a:off x="3172291" y="1380901"/>
                <a:ext cx="338803" cy="338803"/>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27" name="Oval 26">
                <a:extLst>
                  <a:ext uri="{FF2B5EF4-FFF2-40B4-BE49-F238E27FC236}">
                    <a16:creationId xmlns:a16="http://schemas.microsoft.com/office/drawing/2014/main" id="{AADCFC56-A920-4A43-954C-8E929084B9E2}"/>
                  </a:ext>
                </a:extLst>
              </p:cNvPr>
              <p:cNvSpPr/>
              <p:nvPr/>
            </p:nvSpPr>
            <p:spPr>
              <a:xfrm>
                <a:off x="3037590" y="1813541"/>
                <a:ext cx="162384" cy="162384"/>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grpSp>
      </p:grpSp>
      <p:sp>
        <p:nvSpPr>
          <p:cNvPr id="34" name="Rectangle 33">
            <a:extLst>
              <a:ext uri="{FF2B5EF4-FFF2-40B4-BE49-F238E27FC236}">
                <a16:creationId xmlns:a16="http://schemas.microsoft.com/office/drawing/2014/main" id="{3E85CB3B-E02E-AD4D-AECB-5B3B424A8CCF}"/>
              </a:ext>
            </a:extLst>
          </p:cNvPr>
          <p:cNvSpPr/>
          <p:nvPr/>
        </p:nvSpPr>
        <p:spPr>
          <a:xfrm>
            <a:off x="0" y="0"/>
            <a:ext cx="12188825" cy="6858000"/>
          </a:xfrm>
          <a:prstGeom prst="rect">
            <a:avLst/>
          </a:prstGeom>
          <a:solidFill>
            <a:schemeClr val="bg1">
              <a:alpha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32" name="Title 3">
            <a:extLst>
              <a:ext uri="{FF2B5EF4-FFF2-40B4-BE49-F238E27FC236}">
                <a16:creationId xmlns:a16="http://schemas.microsoft.com/office/drawing/2014/main" id="{E51A4963-0D97-FB41-A377-47ED25DF9870}"/>
              </a:ext>
            </a:extLst>
          </p:cNvPr>
          <p:cNvSpPr txBox="1">
            <a:spLocks/>
          </p:cNvSpPr>
          <p:nvPr/>
        </p:nvSpPr>
        <p:spPr bwMode="auto">
          <a:xfrm>
            <a:off x="1975104" y="283464"/>
            <a:ext cx="8833472" cy="183072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5000"/>
              </a:lnSpc>
              <a:spcBef>
                <a:spcPct val="0"/>
              </a:spcBef>
              <a:spcAft>
                <a:spcPct val="0"/>
              </a:spcAft>
              <a:defRPr lang="en-US" sz="3000" b="1"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pPr algn="r"/>
            <a:r>
              <a:rPr lang="en-US" sz="3600" dirty="0"/>
              <a:t>A shared framework makes team communication easier.</a:t>
            </a:r>
          </a:p>
        </p:txBody>
      </p:sp>
    </p:spTree>
    <p:extLst>
      <p:ext uri="{BB962C8B-B14F-4D97-AF65-F5344CB8AC3E}">
        <p14:creationId xmlns:p14="http://schemas.microsoft.com/office/powerpoint/2010/main" val="206853738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38C87C-3A03-FA4A-8695-CE4721C15535}"/>
              </a:ext>
            </a:extLst>
          </p:cNvPr>
          <p:cNvGrpSpPr/>
          <p:nvPr/>
        </p:nvGrpSpPr>
        <p:grpSpPr>
          <a:xfrm>
            <a:off x="147304" y="1465263"/>
            <a:ext cx="8480472" cy="5140803"/>
            <a:chOff x="2597316" y="926769"/>
            <a:chExt cx="9289095" cy="5630980"/>
          </a:xfrm>
        </p:grpSpPr>
        <p:pic>
          <p:nvPicPr>
            <p:cNvPr id="5" name="Picture 4">
              <a:extLst>
                <a:ext uri="{FF2B5EF4-FFF2-40B4-BE49-F238E27FC236}">
                  <a16:creationId xmlns:a16="http://schemas.microsoft.com/office/drawing/2014/main" id="{A5D3953E-A075-3F4A-9FF7-EE0A61A5D66C}"/>
                </a:ext>
              </a:extLst>
            </p:cNvPr>
            <p:cNvPicPr>
              <a:picLocks noChangeAspect="1"/>
            </p:cNvPicPr>
            <p:nvPr/>
          </p:nvPicPr>
          <p:blipFill>
            <a:blip r:embed="rId2"/>
            <a:stretch>
              <a:fillRect/>
            </a:stretch>
          </p:blipFill>
          <p:spPr>
            <a:xfrm>
              <a:off x="4749702" y="5099469"/>
              <a:ext cx="1004241" cy="1004241"/>
            </a:xfrm>
            <a:prstGeom prst="rect">
              <a:avLst/>
            </a:prstGeom>
          </p:spPr>
        </p:pic>
        <p:pic>
          <p:nvPicPr>
            <p:cNvPr id="6" name="Picture 5">
              <a:extLst>
                <a:ext uri="{FF2B5EF4-FFF2-40B4-BE49-F238E27FC236}">
                  <a16:creationId xmlns:a16="http://schemas.microsoft.com/office/drawing/2014/main" id="{B4ED2A76-7D97-424A-A88F-54D3F3429E54}"/>
                </a:ext>
              </a:extLst>
            </p:cNvPr>
            <p:cNvPicPr>
              <a:picLocks noChangeAspect="1"/>
            </p:cNvPicPr>
            <p:nvPr/>
          </p:nvPicPr>
          <p:blipFill>
            <a:blip r:embed="rId3"/>
            <a:stretch>
              <a:fillRect/>
            </a:stretch>
          </p:blipFill>
          <p:spPr>
            <a:xfrm>
              <a:off x="3122896" y="2724723"/>
              <a:ext cx="1472442" cy="1879865"/>
            </a:xfrm>
            <a:prstGeom prst="rect">
              <a:avLst/>
            </a:prstGeom>
          </p:spPr>
        </p:pic>
        <p:sp>
          <p:nvSpPr>
            <p:cNvPr id="7" name="Rounded Rectangle 6">
              <a:extLst>
                <a:ext uri="{FF2B5EF4-FFF2-40B4-BE49-F238E27FC236}">
                  <a16:creationId xmlns:a16="http://schemas.microsoft.com/office/drawing/2014/main" id="{EDC6F77E-AEC6-B244-8C9E-B390A0A7EE70}"/>
                </a:ext>
              </a:extLst>
            </p:cNvPr>
            <p:cNvSpPr/>
            <p:nvPr/>
          </p:nvSpPr>
          <p:spPr>
            <a:xfrm>
              <a:off x="6106935" y="2950752"/>
              <a:ext cx="1762700" cy="1359974"/>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cs typeface="Salesforce Sans"/>
                </a:rPr>
                <a:t>output</a:t>
              </a:r>
            </a:p>
          </p:txBody>
        </p:sp>
        <p:sp>
          <p:nvSpPr>
            <p:cNvPr id="8" name="Rounded Rectangle 7">
              <a:extLst>
                <a:ext uri="{FF2B5EF4-FFF2-40B4-BE49-F238E27FC236}">
                  <a16:creationId xmlns:a16="http://schemas.microsoft.com/office/drawing/2014/main" id="{528E1D50-4876-1A40-B15C-72B94AFD6AA8}"/>
                </a:ext>
              </a:extLst>
            </p:cNvPr>
            <p:cNvSpPr/>
            <p:nvPr/>
          </p:nvSpPr>
          <p:spPr>
            <a:xfrm>
              <a:off x="5985747" y="4724260"/>
              <a:ext cx="1883888" cy="667037"/>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cs typeface="Salesforce Sans"/>
                </a:rPr>
                <a:t>input</a:t>
              </a:r>
            </a:p>
          </p:txBody>
        </p:sp>
        <p:cxnSp>
          <p:nvCxnSpPr>
            <p:cNvPr id="9" name="Straight Connector 8">
              <a:extLst>
                <a:ext uri="{FF2B5EF4-FFF2-40B4-BE49-F238E27FC236}">
                  <a16:creationId xmlns:a16="http://schemas.microsoft.com/office/drawing/2014/main" id="{FA9347C1-32E4-4846-9B11-96BE92205E0F}"/>
                </a:ext>
              </a:extLst>
            </p:cNvPr>
            <p:cNvCxnSpPr/>
            <p:nvPr/>
          </p:nvCxnSpPr>
          <p:spPr>
            <a:xfrm>
              <a:off x="6173034" y="2133133"/>
              <a:ext cx="0" cy="3929274"/>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Diamond 9">
              <a:extLst>
                <a:ext uri="{FF2B5EF4-FFF2-40B4-BE49-F238E27FC236}">
                  <a16:creationId xmlns:a16="http://schemas.microsoft.com/office/drawing/2014/main" id="{B464D346-09AD-A24E-AE5E-A1AC74F93B20}"/>
                </a:ext>
              </a:extLst>
            </p:cNvPr>
            <p:cNvSpPr/>
            <p:nvPr/>
          </p:nvSpPr>
          <p:spPr>
            <a:xfrm>
              <a:off x="8652946" y="2904704"/>
              <a:ext cx="1563969" cy="1563969"/>
            </a:xfrm>
            <a:prstGeom prst="diamon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rPr>
                <a:t>logic</a:t>
              </a:r>
            </a:p>
          </p:txBody>
        </p:sp>
        <p:sp>
          <p:nvSpPr>
            <p:cNvPr id="11" name="Oval 10">
              <a:extLst>
                <a:ext uri="{FF2B5EF4-FFF2-40B4-BE49-F238E27FC236}">
                  <a16:creationId xmlns:a16="http://schemas.microsoft.com/office/drawing/2014/main" id="{7EDDD9C1-DA32-D242-98C6-CB4C8E0D6FA6}"/>
                </a:ext>
              </a:extLst>
            </p:cNvPr>
            <p:cNvSpPr/>
            <p:nvPr/>
          </p:nvSpPr>
          <p:spPr>
            <a:xfrm>
              <a:off x="8707817" y="5103523"/>
              <a:ext cx="1454226" cy="1454226"/>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rPr>
                <a:t>storage</a:t>
              </a:r>
            </a:p>
          </p:txBody>
        </p:sp>
        <p:grpSp>
          <p:nvGrpSpPr>
            <p:cNvPr id="12" name="Group 11">
              <a:extLst>
                <a:ext uri="{FF2B5EF4-FFF2-40B4-BE49-F238E27FC236}">
                  <a16:creationId xmlns:a16="http://schemas.microsoft.com/office/drawing/2014/main" id="{D56BB3BB-6D29-0444-8ECF-24360409574E}"/>
                </a:ext>
              </a:extLst>
            </p:cNvPr>
            <p:cNvGrpSpPr/>
            <p:nvPr/>
          </p:nvGrpSpPr>
          <p:grpSpPr>
            <a:xfrm>
              <a:off x="10020472" y="4453313"/>
              <a:ext cx="1865939" cy="1446550"/>
              <a:chOff x="9843619" y="4371071"/>
              <a:chExt cx="1865939" cy="1446550"/>
            </a:xfrm>
          </p:grpSpPr>
          <p:sp>
            <p:nvSpPr>
              <p:cNvPr id="13" name="TextBox 12">
                <a:extLst>
                  <a:ext uri="{FF2B5EF4-FFF2-40B4-BE49-F238E27FC236}">
                    <a16:creationId xmlns:a16="http://schemas.microsoft.com/office/drawing/2014/main" id="{CB4107EA-76DB-C443-808B-EE6B95CAEDE0}"/>
                  </a:ext>
                </a:extLst>
              </p:cNvPr>
              <p:cNvSpPr txBox="1"/>
              <p:nvPr/>
            </p:nvSpPr>
            <p:spPr>
              <a:xfrm>
                <a:off x="10194706" y="4666042"/>
                <a:ext cx="1152189" cy="960801"/>
              </a:xfrm>
              <a:prstGeom prst="rect">
                <a:avLst/>
              </a:prstGeom>
              <a:noFill/>
            </p:spPr>
            <p:txBody>
              <a:bodyPr wrap="none" rtlCol="0">
                <a:spAutoFit/>
              </a:bodyPr>
              <a:lstStyle/>
              <a:p>
                <a:pPr>
                  <a:spcBef>
                    <a:spcPts val="300"/>
                  </a:spcBef>
                  <a:spcAft>
                    <a:spcPts val="600"/>
                  </a:spcAft>
                </a:pPr>
                <a:r>
                  <a:rPr lang="en-US" sz="1200" b="1" dirty="0" err="1">
                    <a:latin typeface="Salesforce Sans"/>
                    <a:cs typeface="Salesforce Sans"/>
                  </a:rPr>
                  <a:t>name:value</a:t>
                </a:r>
                <a:endParaRPr lang="en-US" sz="1200" b="1" dirty="0">
                  <a:latin typeface="Salesforce Sans"/>
                  <a:cs typeface="Salesforce Sans"/>
                </a:endParaRPr>
              </a:p>
              <a:p>
                <a:pPr>
                  <a:spcBef>
                    <a:spcPts val="300"/>
                  </a:spcBef>
                  <a:spcAft>
                    <a:spcPts val="600"/>
                  </a:spcAft>
                </a:pPr>
                <a:r>
                  <a:rPr lang="en-US" sz="1200" b="1" dirty="0" err="1">
                    <a:cs typeface="Salesforce Sans"/>
                  </a:rPr>
                  <a:t>name:value</a:t>
                </a:r>
                <a:endParaRPr lang="en-US" sz="1200" b="1" dirty="0">
                  <a:cs typeface="Salesforce Sans"/>
                </a:endParaRPr>
              </a:p>
              <a:p>
                <a:pPr>
                  <a:spcBef>
                    <a:spcPts val="300"/>
                  </a:spcBef>
                  <a:spcAft>
                    <a:spcPts val="600"/>
                  </a:spcAft>
                </a:pPr>
                <a:r>
                  <a:rPr lang="en-US" sz="1200" b="1" dirty="0" err="1">
                    <a:cs typeface="Salesforce Sans"/>
                  </a:rPr>
                  <a:t>name:value</a:t>
                </a:r>
                <a:endParaRPr lang="en-US" sz="1200" b="1" dirty="0">
                  <a:cs typeface="Salesforce Sans"/>
                </a:endParaRPr>
              </a:p>
            </p:txBody>
          </p:sp>
          <p:sp>
            <p:nvSpPr>
              <p:cNvPr id="14" name="TextBox 13">
                <a:extLst>
                  <a:ext uri="{FF2B5EF4-FFF2-40B4-BE49-F238E27FC236}">
                    <a16:creationId xmlns:a16="http://schemas.microsoft.com/office/drawing/2014/main" id="{06500C5C-CFB2-734D-B1FA-99F9E2B34858}"/>
                  </a:ext>
                </a:extLst>
              </p:cNvPr>
              <p:cNvSpPr txBox="1"/>
              <p:nvPr/>
            </p:nvSpPr>
            <p:spPr>
              <a:xfrm>
                <a:off x="9843619"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sp>
            <p:nvSpPr>
              <p:cNvPr id="15" name="TextBox 14">
                <a:extLst>
                  <a:ext uri="{FF2B5EF4-FFF2-40B4-BE49-F238E27FC236}">
                    <a16:creationId xmlns:a16="http://schemas.microsoft.com/office/drawing/2014/main" id="{B18BF94E-CA62-0540-BA0E-4130520C66EF}"/>
                  </a:ext>
                </a:extLst>
              </p:cNvPr>
              <p:cNvSpPr txBox="1"/>
              <p:nvPr/>
            </p:nvSpPr>
            <p:spPr>
              <a:xfrm>
                <a:off x="11141774"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grpSp>
        <p:sp>
          <p:nvSpPr>
            <p:cNvPr id="16" name="TextBox 15">
              <a:extLst>
                <a:ext uri="{FF2B5EF4-FFF2-40B4-BE49-F238E27FC236}">
                  <a16:creationId xmlns:a16="http://schemas.microsoft.com/office/drawing/2014/main" id="{E09EB8A2-8C50-7D47-8C79-518744E44682}"/>
                </a:ext>
              </a:extLst>
            </p:cNvPr>
            <p:cNvSpPr txBox="1"/>
            <p:nvPr/>
          </p:nvSpPr>
          <p:spPr>
            <a:xfrm>
              <a:off x="10262588" y="5832802"/>
              <a:ext cx="1381708" cy="640533"/>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data model</a:t>
              </a:r>
            </a:p>
          </p:txBody>
        </p:sp>
        <p:sp>
          <p:nvSpPr>
            <p:cNvPr id="17" name="TextBox 16">
              <a:extLst>
                <a:ext uri="{FF2B5EF4-FFF2-40B4-BE49-F238E27FC236}">
                  <a16:creationId xmlns:a16="http://schemas.microsoft.com/office/drawing/2014/main" id="{22BF674A-419F-F242-92DA-91043431BD71}"/>
                </a:ext>
              </a:extLst>
            </p:cNvPr>
            <p:cNvSpPr txBox="1"/>
            <p:nvPr/>
          </p:nvSpPr>
          <p:spPr>
            <a:xfrm>
              <a:off x="4219502" y="4115764"/>
              <a:ext cx="2067826" cy="640533"/>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interaction model</a:t>
              </a:r>
            </a:p>
          </p:txBody>
        </p:sp>
        <p:sp>
          <p:nvSpPr>
            <p:cNvPr id="18" name="TextBox 17">
              <a:extLst>
                <a:ext uri="{FF2B5EF4-FFF2-40B4-BE49-F238E27FC236}">
                  <a16:creationId xmlns:a16="http://schemas.microsoft.com/office/drawing/2014/main" id="{62C4EC4B-DA0E-0141-B066-40D9198DDFCC}"/>
                </a:ext>
              </a:extLst>
            </p:cNvPr>
            <p:cNvSpPr txBox="1"/>
            <p:nvPr/>
          </p:nvSpPr>
          <p:spPr>
            <a:xfrm>
              <a:off x="2597316" y="4703805"/>
              <a:ext cx="1864961" cy="370835"/>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persona model</a:t>
              </a:r>
            </a:p>
          </p:txBody>
        </p:sp>
        <p:sp>
          <p:nvSpPr>
            <p:cNvPr id="19" name="TextBox 18">
              <a:extLst>
                <a:ext uri="{FF2B5EF4-FFF2-40B4-BE49-F238E27FC236}">
                  <a16:creationId xmlns:a16="http://schemas.microsoft.com/office/drawing/2014/main" id="{D94C3DC4-33D7-0D44-A913-DF75A9E24ECE}"/>
                </a:ext>
              </a:extLst>
            </p:cNvPr>
            <p:cNvSpPr txBox="1"/>
            <p:nvPr/>
          </p:nvSpPr>
          <p:spPr>
            <a:xfrm>
              <a:off x="7737064" y="2565656"/>
              <a:ext cx="1512421" cy="640533"/>
            </a:xfrm>
            <a:prstGeom prst="rect">
              <a:avLst/>
            </a:prstGeom>
            <a:noFill/>
            <a:effectLst/>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object model</a:t>
              </a:r>
            </a:p>
          </p:txBody>
        </p:sp>
        <p:cxnSp>
          <p:nvCxnSpPr>
            <p:cNvPr id="20" name="Straight Arrow Connector 19">
              <a:extLst>
                <a:ext uri="{FF2B5EF4-FFF2-40B4-BE49-F238E27FC236}">
                  <a16:creationId xmlns:a16="http://schemas.microsoft.com/office/drawing/2014/main" id="{AF81BE14-B376-394A-83EE-F4006A4ACEB0}"/>
                </a:ext>
              </a:extLst>
            </p:cNvPr>
            <p:cNvCxnSpPr>
              <a:cxnSpLocks/>
            </p:cNvCxnSpPr>
            <p:nvPr/>
          </p:nvCxnSpPr>
          <p:spPr>
            <a:xfrm flipH="1">
              <a:off x="7976217" y="3682271"/>
              <a:ext cx="539173"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1183A4-7E58-9C4A-935D-EF918ADCD899}"/>
                </a:ext>
              </a:extLst>
            </p:cNvPr>
            <p:cNvCxnSpPr>
              <a:cxnSpLocks/>
            </p:cNvCxnSpPr>
            <p:nvPr/>
          </p:nvCxnSpPr>
          <p:spPr>
            <a:xfrm flipV="1">
              <a:off x="7976216" y="4219465"/>
              <a:ext cx="942544" cy="838314"/>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4D0D258-F80A-954C-A127-0139E867F28A}"/>
                </a:ext>
              </a:extLst>
            </p:cNvPr>
            <p:cNvCxnSpPr>
              <a:cxnSpLocks/>
            </p:cNvCxnSpPr>
            <p:nvPr/>
          </p:nvCxnSpPr>
          <p:spPr>
            <a:xfrm flipH="1">
              <a:off x="9434930" y="4566246"/>
              <a:ext cx="2" cy="449889"/>
            </a:xfrm>
            <a:prstGeom prst="straightConnector1">
              <a:avLst/>
            </a:prstGeom>
            <a:ln w="38100" cmpd="sng">
              <a:solidFill>
                <a:schemeClr val="accent6">
                  <a:lumMod val="75000"/>
                </a:schemeClr>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4777E65-E197-8D44-87AB-78FB086E2CA6}"/>
                </a:ext>
              </a:extLst>
            </p:cNvPr>
            <p:cNvGrpSpPr/>
            <p:nvPr/>
          </p:nvGrpSpPr>
          <p:grpSpPr>
            <a:xfrm>
              <a:off x="4403686" y="926769"/>
              <a:ext cx="2118304" cy="1886443"/>
              <a:chOff x="3037590" y="89482"/>
              <a:chExt cx="2118304" cy="1886443"/>
            </a:xfrm>
          </p:grpSpPr>
          <p:sp>
            <p:nvSpPr>
              <p:cNvPr id="24" name="TextBox 23">
                <a:extLst>
                  <a:ext uri="{FF2B5EF4-FFF2-40B4-BE49-F238E27FC236}">
                    <a16:creationId xmlns:a16="http://schemas.microsoft.com/office/drawing/2014/main" id="{ECBD061D-E5CB-A442-830F-38E5DA82E9DB}"/>
                  </a:ext>
                </a:extLst>
              </p:cNvPr>
              <p:cNvSpPr txBox="1"/>
              <p:nvPr/>
            </p:nvSpPr>
            <p:spPr>
              <a:xfrm>
                <a:off x="3451790" y="410283"/>
                <a:ext cx="1253797" cy="640533"/>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value model</a:t>
                </a:r>
              </a:p>
            </p:txBody>
          </p:sp>
          <p:sp>
            <p:nvSpPr>
              <p:cNvPr id="25" name="Cloud 24">
                <a:extLst>
                  <a:ext uri="{FF2B5EF4-FFF2-40B4-BE49-F238E27FC236}">
                    <a16:creationId xmlns:a16="http://schemas.microsoft.com/office/drawing/2014/main" id="{2F4FF006-2B72-DE45-A9D5-108A92EDEF72}"/>
                  </a:ext>
                </a:extLst>
              </p:cNvPr>
              <p:cNvSpPr/>
              <p:nvPr/>
            </p:nvSpPr>
            <p:spPr>
              <a:xfrm>
                <a:off x="3072150" y="89482"/>
                <a:ext cx="2083744" cy="1310525"/>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26" name="Oval 25">
                <a:extLst>
                  <a:ext uri="{FF2B5EF4-FFF2-40B4-BE49-F238E27FC236}">
                    <a16:creationId xmlns:a16="http://schemas.microsoft.com/office/drawing/2014/main" id="{2E5774C8-E1CE-284B-82A7-E02FCCFB63D9}"/>
                  </a:ext>
                </a:extLst>
              </p:cNvPr>
              <p:cNvSpPr/>
              <p:nvPr/>
            </p:nvSpPr>
            <p:spPr>
              <a:xfrm>
                <a:off x="3172291" y="1380901"/>
                <a:ext cx="338803" cy="338803"/>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27" name="Oval 26">
                <a:extLst>
                  <a:ext uri="{FF2B5EF4-FFF2-40B4-BE49-F238E27FC236}">
                    <a16:creationId xmlns:a16="http://schemas.microsoft.com/office/drawing/2014/main" id="{AADCFC56-A920-4A43-954C-8E929084B9E2}"/>
                  </a:ext>
                </a:extLst>
              </p:cNvPr>
              <p:cNvSpPr/>
              <p:nvPr/>
            </p:nvSpPr>
            <p:spPr>
              <a:xfrm>
                <a:off x="3037590" y="1813541"/>
                <a:ext cx="162384" cy="162384"/>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grpSp>
      </p:grpSp>
      <p:sp>
        <p:nvSpPr>
          <p:cNvPr id="34" name="Rectangle 33">
            <a:extLst>
              <a:ext uri="{FF2B5EF4-FFF2-40B4-BE49-F238E27FC236}">
                <a16:creationId xmlns:a16="http://schemas.microsoft.com/office/drawing/2014/main" id="{3E85CB3B-E02E-AD4D-AECB-5B3B424A8CCF}"/>
              </a:ext>
            </a:extLst>
          </p:cNvPr>
          <p:cNvSpPr/>
          <p:nvPr/>
        </p:nvSpPr>
        <p:spPr>
          <a:xfrm>
            <a:off x="125984" y="0"/>
            <a:ext cx="12188825" cy="6858000"/>
          </a:xfrm>
          <a:prstGeom prst="rect">
            <a:avLst/>
          </a:prstGeom>
          <a:solidFill>
            <a:schemeClr val="bg1">
              <a:alpha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32" name="Title 3">
            <a:extLst>
              <a:ext uri="{FF2B5EF4-FFF2-40B4-BE49-F238E27FC236}">
                <a16:creationId xmlns:a16="http://schemas.microsoft.com/office/drawing/2014/main" id="{E51A4963-0D97-FB41-A377-47ED25DF9870}"/>
              </a:ext>
            </a:extLst>
          </p:cNvPr>
          <p:cNvSpPr txBox="1">
            <a:spLocks/>
          </p:cNvSpPr>
          <p:nvPr/>
        </p:nvSpPr>
        <p:spPr bwMode="auto">
          <a:xfrm>
            <a:off x="1975104" y="283464"/>
            <a:ext cx="8833472" cy="183072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5000"/>
              </a:lnSpc>
              <a:spcBef>
                <a:spcPct val="0"/>
              </a:spcBef>
              <a:spcAft>
                <a:spcPct val="0"/>
              </a:spcAft>
              <a:defRPr lang="en-US" sz="3000" b="1"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pPr algn="r"/>
            <a:r>
              <a:rPr lang="en-US" sz="3600" dirty="0"/>
              <a:t>Modeling engages the creative power of visual and spatial thinking.</a:t>
            </a:r>
          </a:p>
        </p:txBody>
      </p:sp>
    </p:spTree>
    <p:extLst>
      <p:ext uri="{BB962C8B-B14F-4D97-AF65-F5344CB8AC3E}">
        <p14:creationId xmlns:p14="http://schemas.microsoft.com/office/powerpoint/2010/main" val="379166583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38C87C-3A03-FA4A-8695-CE4721C15535}"/>
              </a:ext>
            </a:extLst>
          </p:cNvPr>
          <p:cNvGrpSpPr/>
          <p:nvPr/>
        </p:nvGrpSpPr>
        <p:grpSpPr>
          <a:xfrm>
            <a:off x="147304" y="1465263"/>
            <a:ext cx="8480472" cy="5140803"/>
            <a:chOff x="2597316" y="926769"/>
            <a:chExt cx="9289095" cy="5630980"/>
          </a:xfrm>
        </p:grpSpPr>
        <p:pic>
          <p:nvPicPr>
            <p:cNvPr id="5" name="Picture 4">
              <a:extLst>
                <a:ext uri="{FF2B5EF4-FFF2-40B4-BE49-F238E27FC236}">
                  <a16:creationId xmlns:a16="http://schemas.microsoft.com/office/drawing/2014/main" id="{A5D3953E-A075-3F4A-9FF7-EE0A61A5D66C}"/>
                </a:ext>
              </a:extLst>
            </p:cNvPr>
            <p:cNvPicPr>
              <a:picLocks noChangeAspect="1"/>
            </p:cNvPicPr>
            <p:nvPr/>
          </p:nvPicPr>
          <p:blipFill>
            <a:blip r:embed="rId2"/>
            <a:stretch>
              <a:fillRect/>
            </a:stretch>
          </p:blipFill>
          <p:spPr>
            <a:xfrm>
              <a:off x="4749702" y="5099469"/>
              <a:ext cx="1004241" cy="1004241"/>
            </a:xfrm>
            <a:prstGeom prst="rect">
              <a:avLst/>
            </a:prstGeom>
          </p:spPr>
        </p:pic>
        <p:pic>
          <p:nvPicPr>
            <p:cNvPr id="6" name="Picture 5">
              <a:extLst>
                <a:ext uri="{FF2B5EF4-FFF2-40B4-BE49-F238E27FC236}">
                  <a16:creationId xmlns:a16="http://schemas.microsoft.com/office/drawing/2014/main" id="{B4ED2A76-7D97-424A-A88F-54D3F3429E54}"/>
                </a:ext>
              </a:extLst>
            </p:cNvPr>
            <p:cNvPicPr>
              <a:picLocks noChangeAspect="1"/>
            </p:cNvPicPr>
            <p:nvPr/>
          </p:nvPicPr>
          <p:blipFill>
            <a:blip r:embed="rId3"/>
            <a:stretch>
              <a:fillRect/>
            </a:stretch>
          </p:blipFill>
          <p:spPr>
            <a:xfrm>
              <a:off x="3122896" y="2724723"/>
              <a:ext cx="1472442" cy="1879865"/>
            </a:xfrm>
            <a:prstGeom prst="rect">
              <a:avLst/>
            </a:prstGeom>
          </p:spPr>
        </p:pic>
        <p:sp>
          <p:nvSpPr>
            <p:cNvPr id="7" name="Rounded Rectangle 6">
              <a:extLst>
                <a:ext uri="{FF2B5EF4-FFF2-40B4-BE49-F238E27FC236}">
                  <a16:creationId xmlns:a16="http://schemas.microsoft.com/office/drawing/2014/main" id="{EDC6F77E-AEC6-B244-8C9E-B390A0A7EE70}"/>
                </a:ext>
              </a:extLst>
            </p:cNvPr>
            <p:cNvSpPr/>
            <p:nvPr/>
          </p:nvSpPr>
          <p:spPr>
            <a:xfrm>
              <a:off x="6106935" y="2950752"/>
              <a:ext cx="1762700" cy="1359974"/>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cs typeface="Salesforce Sans"/>
                </a:rPr>
                <a:t>output</a:t>
              </a:r>
            </a:p>
          </p:txBody>
        </p:sp>
        <p:sp>
          <p:nvSpPr>
            <p:cNvPr id="8" name="Rounded Rectangle 7">
              <a:extLst>
                <a:ext uri="{FF2B5EF4-FFF2-40B4-BE49-F238E27FC236}">
                  <a16:creationId xmlns:a16="http://schemas.microsoft.com/office/drawing/2014/main" id="{528E1D50-4876-1A40-B15C-72B94AFD6AA8}"/>
                </a:ext>
              </a:extLst>
            </p:cNvPr>
            <p:cNvSpPr/>
            <p:nvPr/>
          </p:nvSpPr>
          <p:spPr>
            <a:xfrm>
              <a:off x="5985747" y="4724260"/>
              <a:ext cx="1883888" cy="667037"/>
            </a:xfrm>
            <a:prstGeom prst="roundRect">
              <a:avLst>
                <a:gd name="adj" fmla="val 7331"/>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cs typeface="Salesforce Sans"/>
                </a:rPr>
                <a:t>input</a:t>
              </a:r>
            </a:p>
          </p:txBody>
        </p:sp>
        <p:cxnSp>
          <p:nvCxnSpPr>
            <p:cNvPr id="9" name="Straight Connector 8">
              <a:extLst>
                <a:ext uri="{FF2B5EF4-FFF2-40B4-BE49-F238E27FC236}">
                  <a16:creationId xmlns:a16="http://schemas.microsoft.com/office/drawing/2014/main" id="{FA9347C1-32E4-4846-9B11-96BE92205E0F}"/>
                </a:ext>
              </a:extLst>
            </p:cNvPr>
            <p:cNvCxnSpPr/>
            <p:nvPr/>
          </p:nvCxnSpPr>
          <p:spPr>
            <a:xfrm>
              <a:off x="6173034" y="2133133"/>
              <a:ext cx="0" cy="3929274"/>
            </a:xfrm>
            <a:prstGeom prst="line">
              <a:avLst/>
            </a:prstGeom>
            <a:ln w="38100" cmpd="sng">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Diamond 9">
              <a:extLst>
                <a:ext uri="{FF2B5EF4-FFF2-40B4-BE49-F238E27FC236}">
                  <a16:creationId xmlns:a16="http://schemas.microsoft.com/office/drawing/2014/main" id="{B464D346-09AD-A24E-AE5E-A1AC74F93B20}"/>
                </a:ext>
              </a:extLst>
            </p:cNvPr>
            <p:cNvSpPr/>
            <p:nvPr/>
          </p:nvSpPr>
          <p:spPr>
            <a:xfrm>
              <a:off x="8652946" y="2904704"/>
              <a:ext cx="1563969" cy="1563969"/>
            </a:xfrm>
            <a:prstGeom prst="diamon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rPr>
                <a:t>logic</a:t>
              </a:r>
            </a:p>
          </p:txBody>
        </p:sp>
        <p:sp>
          <p:nvSpPr>
            <p:cNvPr id="11" name="Oval 10">
              <a:extLst>
                <a:ext uri="{FF2B5EF4-FFF2-40B4-BE49-F238E27FC236}">
                  <a16:creationId xmlns:a16="http://schemas.microsoft.com/office/drawing/2014/main" id="{7EDDD9C1-DA32-D242-98C6-CB4C8E0D6FA6}"/>
                </a:ext>
              </a:extLst>
            </p:cNvPr>
            <p:cNvSpPr/>
            <p:nvPr/>
          </p:nvSpPr>
          <p:spPr>
            <a:xfrm>
              <a:off x="8707817" y="5103523"/>
              <a:ext cx="1454226" cy="1454226"/>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Salesforce Sans"/>
                </a:rPr>
                <a:t>storage</a:t>
              </a:r>
            </a:p>
          </p:txBody>
        </p:sp>
        <p:grpSp>
          <p:nvGrpSpPr>
            <p:cNvPr id="12" name="Group 11">
              <a:extLst>
                <a:ext uri="{FF2B5EF4-FFF2-40B4-BE49-F238E27FC236}">
                  <a16:creationId xmlns:a16="http://schemas.microsoft.com/office/drawing/2014/main" id="{D56BB3BB-6D29-0444-8ECF-24360409574E}"/>
                </a:ext>
              </a:extLst>
            </p:cNvPr>
            <p:cNvGrpSpPr/>
            <p:nvPr/>
          </p:nvGrpSpPr>
          <p:grpSpPr>
            <a:xfrm>
              <a:off x="10020472" y="4453313"/>
              <a:ext cx="1865939" cy="1446550"/>
              <a:chOff x="9843619" y="4371071"/>
              <a:chExt cx="1865939" cy="1446550"/>
            </a:xfrm>
          </p:grpSpPr>
          <p:sp>
            <p:nvSpPr>
              <p:cNvPr id="13" name="TextBox 12">
                <a:extLst>
                  <a:ext uri="{FF2B5EF4-FFF2-40B4-BE49-F238E27FC236}">
                    <a16:creationId xmlns:a16="http://schemas.microsoft.com/office/drawing/2014/main" id="{CB4107EA-76DB-C443-808B-EE6B95CAEDE0}"/>
                  </a:ext>
                </a:extLst>
              </p:cNvPr>
              <p:cNvSpPr txBox="1"/>
              <p:nvPr/>
            </p:nvSpPr>
            <p:spPr>
              <a:xfrm>
                <a:off x="10194706" y="4666042"/>
                <a:ext cx="1152189" cy="960801"/>
              </a:xfrm>
              <a:prstGeom prst="rect">
                <a:avLst/>
              </a:prstGeom>
              <a:noFill/>
            </p:spPr>
            <p:txBody>
              <a:bodyPr wrap="none" rtlCol="0">
                <a:spAutoFit/>
              </a:bodyPr>
              <a:lstStyle/>
              <a:p>
                <a:pPr>
                  <a:spcBef>
                    <a:spcPts val="300"/>
                  </a:spcBef>
                  <a:spcAft>
                    <a:spcPts val="600"/>
                  </a:spcAft>
                </a:pPr>
                <a:r>
                  <a:rPr lang="en-US" sz="1200" b="1" dirty="0" err="1">
                    <a:latin typeface="Salesforce Sans"/>
                    <a:cs typeface="Salesforce Sans"/>
                  </a:rPr>
                  <a:t>name:value</a:t>
                </a:r>
                <a:endParaRPr lang="en-US" sz="1200" b="1" dirty="0">
                  <a:latin typeface="Salesforce Sans"/>
                  <a:cs typeface="Salesforce Sans"/>
                </a:endParaRPr>
              </a:p>
              <a:p>
                <a:pPr>
                  <a:spcBef>
                    <a:spcPts val="300"/>
                  </a:spcBef>
                  <a:spcAft>
                    <a:spcPts val="600"/>
                  </a:spcAft>
                </a:pPr>
                <a:r>
                  <a:rPr lang="en-US" sz="1200" b="1" dirty="0" err="1">
                    <a:cs typeface="Salesforce Sans"/>
                  </a:rPr>
                  <a:t>name:value</a:t>
                </a:r>
                <a:endParaRPr lang="en-US" sz="1200" b="1" dirty="0">
                  <a:cs typeface="Salesforce Sans"/>
                </a:endParaRPr>
              </a:p>
              <a:p>
                <a:pPr>
                  <a:spcBef>
                    <a:spcPts val="300"/>
                  </a:spcBef>
                  <a:spcAft>
                    <a:spcPts val="600"/>
                  </a:spcAft>
                </a:pPr>
                <a:r>
                  <a:rPr lang="en-US" sz="1200" b="1" dirty="0" err="1">
                    <a:cs typeface="Salesforce Sans"/>
                  </a:rPr>
                  <a:t>name:value</a:t>
                </a:r>
                <a:endParaRPr lang="en-US" sz="1200" b="1" dirty="0">
                  <a:cs typeface="Salesforce Sans"/>
                </a:endParaRPr>
              </a:p>
            </p:txBody>
          </p:sp>
          <p:sp>
            <p:nvSpPr>
              <p:cNvPr id="14" name="TextBox 13">
                <a:extLst>
                  <a:ext uri="{FF2B5EF4-FFF2-40B4-BE49-F238E27FC236}">
                    <a16:creationId xmlns:a16="http://schemas.microsoft.com/office/drawing/2014/main" id="{06500C5C-CFB2-734D-B1FA-99F9E2B34858}"/>
                  </a:ext>
                </a:extLst>
              </p:cNvPr>
              <p:cNvSpPr txBox="1"/>
              <p:nvPr/>
            </p:nvSpPr>
            <p:spPr>
              <a:xfrm>
                <a:off x="9843619"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sp>
            <p:nvSpPr>
              <p:cNvPr id="15" name="TextBox 14">
                <a:extLst>
                  <a:ext uri="{FF2B5EF4-FFF2-40B4-BE49-F238E27FC236}">
                    <a16:creationId xmlns:a16="http://schemas.microsoft.com/office/drawing/2014/main" id="{B18BF94E-CA62-0540-BA0E-4130520C66EF}"/>
                  </a:ext>
                </a:extLst>
              </p:cNvPr>
              <p:cNvSpPr txBox="1"/>
              <p:nvPr/>
            </p:nvSpPr>
            <p:spPr>
              <a:xfrm>
                <a:off x="11141774" y="4371071"/>
                <a:ext cx="567784" cy="1446550"/>
              </a:xfrm>
              <a:prstGeom prst="rect">
                <a:avLst/>
              </a:prstGeom>
              <a:noFill/>
            </p:spPr>
            <p:txBody>
              <a:bodyPr wrap="none" rtlCol="0">
                <a:spAutoFit/>
              </a:bodyPr>
              <a:lstStyle/>
              <a:p>
                <a:pPr>
                  <a:spcBef>
                    <a:spcPts val="300"/>
                  </a:spcBef>
                  <a:spcAft>
                    <a:spcPts val="600"/>
                  </a:spcAft>
                </a:pPr>
                <a:r>
                  <a:rPr lang="en-US" sz="8800" dirty="0">
                    <a:latin typeface="Salesforce Sans Thin" panose="020B0205020202020203" pitchFamily="34" charset="77"/>
                    <a:cs typeface="Salesforce Sans"/>
                  </a:rPr>
                  <a:t>}</a:t>
                </a:r>
              </a:p>
            </p:txBody>
          </p:sp>
        </p:grpSp>
        <p:sp>
          <p:nvSpPr>
            <p:cNvPr id="16" name="TextBox 15">
              <a:extLst>
                <a:ext uri="{FF2B5EF4-FFF2-40B4-BE49-F238E27FC236}">
                  <a16:creationId xmlns:a16="http://schemas.microsoft.com/office/drawing/2014/main" id="{E09EB8A2-8C50-7D47-8C79-518744E44682}"/>
                </a:ext>
              </a:extLst>
            </p:cNvPr>
            <p:cNvSpPr txBox="1"/>
            <p:nvPr/>
          </p:nvSpPr>
          <p:spPr>
            <a:xfrm>
              <a:off x="10262588" y="5832802"/>
              <a:ext cx="1381708" cy="640533"/>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data model</a:t>
              </a:r>
            </a:p>
          </p:txBody>
        </p:sp>
        <p:sp>
          <p:nvSpPr>
            <p:cNvPr id="17" name="TextBox 16">
              <a:extLst>
                <a:ext uri="{FF2B5EF4-FFF2-40B4-BE49-F238E27FC236}">
                  <a16:creationId xmlns:a16="http://schemas.microsoft.com/office/drawing/2014/main" id="{22BF674A-419F-F242-92DA-91043431BD71}"/>
                </a:ext>
              </a:extLst>
            </p:cNvPr>
            <p:cNvSpPr txBox="1"/>
            <p:nvPr/>
          </p:nvSpPr>
          <p:spPr>
            <a:xfrm>
              <a:off x="4219502" y="4115764"/>
              <a:ext cx="2067826" cy="640533"/>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interaction model</a:t>
              </a:r>
            </a:p>
          </p:txBody>
        </p:sp>
        <p:sp>
          <p:nvSpPr>
            <p:cNvPr id="18" name="TextBox 17">
              <a:extLst>
                <a:ext uri="{FF2B5EF4-FFF2-40B4-BE49-F238E27FC236}">
                  <a16:creationId xmlns:a16="http://schemas.microsoft.com/office/drawing/2014/main" id="{62C4EC4B-DA0E-0141-B066-40D9198DDFCC}"/>
                </a:ext>
              </a:extLst>
            </p:cNvPr>
            <p:cNvSpPr txBox="1"/>
            <p:nvPr/>
          </p:nvSpPr>
          <p:spPr>
            <a:xfrm>
              <a:off x="2597316" y="4703805"/>
              <a:ext cx="1864961" cy="370835"/>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persona model</a:t>
              </a:r>
            </a:p>
          </p:txBody>
        </p:sp>
        <p:sp>
          <p:nvSpPr>
            <p:cNvPr id="19" name="TextBox 18">
              <a:extLst>
                <a:ext uri="{FF2B5EF4-FFF2-40B4-BE49-F238E27FC236}">
                  <a16:creationId xmlns:a16="http://schemas.microsoft.com/office/drawing/2014/main" id="{D94C3DC4-33D7-0D44-A913-DF75A9E24ECE}"/>
                </a:ext>
              </a:extLst>
            </p:cNvPr>
            <p:cNvSpPr txBox="1"/>
            <p:nvPr/>
          </p:nvSpPr>
          <p:spPr>
            <a:xfrm>
              <a:off x="7737064" y="2565656"/>
              <a:ext cx="1512421" cy="640533"/>
            </a:xfrm>
            <a:prstGeom prst="rect">
              <a:avLst/>
            </a:prstGeom>
            <a:noFill/>
            <a:effectLst/>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object model</a:t>
              </a:r>
            </a:p>
          </p:txBody>
        </p:sp>
        <p:cxnSp>
          <p:nvCxnSpPr>
            <p:cNvPr id="20" name="Straight Arrow Connector 19">
              <a:extLst>
                <a:ext uri="{FF2B5EF4-FFF2-40B4-BE49-F238E27FC236}">
                  <a16:creationId xmlns:a16="http://schemas.microsoft.com/office/drawing/2014/main" id="{AF81BE14-B376-394A-83EE-F4006A4ACEB0}"/>
                </a:ext>
              </a:extLst>
            </p:cNvPr>
            <p:cNvCxnSpPr>
              <a:cxnSpLocks/>
            </p:cNvCxnSpPr>
            <p:nvPr/>
          </p:nvCxnSpPr>
          <p:spPr>
            <a:xfrm flipH="1">
              <a:off x="7976217" y="3682271"/>
              <a:ext cx="539173" cy="0"/>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1183A4-7E58-9C4A-935D-EF918ADCD899}"/>
                </a:ext>
              </a:extLst>
            </p:cNvPr>
            <p:cNvCxnSpPr>
              <a:cxnSpLocks/>
            </p:cNvCxnSpPr>
            <p:nvPr/>
          </p:nvCxnSpPr>
          <p:spPr>
            <a:xfrm flipV="1">
              <a:off x="7976216" y="4219465"/>
              <a:ext cx="942544" cy="838314"/>
            </a:xfrm>
            <a:prstGeom prst="straightConnector1">
              <a:avLst/>
            </a:prstGeom>
            <a:ln w="38100" cmpd="sng">
              <a:solidFill>
                <a:schemeClr val="accent6">
                  <a:lumMod val="75000"/>
                </a:schemeClr>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4D0D258-F80A-954C-A127-0139E867F28A}"/>
                </a:ext>
              </a:extLst>
            </p:cNvPr>
            <p:cNvCxnSpPr>
              <a:cxnSpLocks/>
            </p:cNvCxnSpPr>
            <p:nvPr/>
          </p:nvCxnSpPr>
          <p:spPr>
            <a:xfrm flipH="1">
              <a:off x="9434930" y="4566246"/>
              <a:ext cx="2" cy="449889"/>
            </a:xfrm>
            <a:prstGeom prst="straightConnector1">
              <a:avLst/>
            </a:prstGeom>
            <a:ln w="38100" cmpd="sng">
              <a:solidFill>
                <a:schemeClr val="accent6">
                  <a:lumMod val="75000"/>
                </a:schemeClr>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4777E65-E197-8D44-87AB-78FB086E2CA6}"/>
                </a:ext>
              </a:extLst>
            </p:cNvPr>
            <p:cNvGrpSpPr/>
            <p:nvPr/>
          </p:nvGrpSpPr>
          <p:grpSpPr>
            <a:xfrm>
              <a:off x="4403686" y="926769"/>
              <a:ext cx="2118304" cy="1886443"/>
              <a:chOff x="3037590" y="89482"/>
              <a:chExt cx="2118304" cy="1886443"/>
            </a:xfrm>
          </p:grpSpPr>
          <p:sp>
            <p:nvSpPr>
              <p:cNvPr id="24" name="TextBox 23">
                <a:extLst>
                  <a:ext uri="{FF2B5EF4-FFF2-40B4-BE49-F238E27FC236}">
                    <a16:creationId xmlns:a16="http://schemas.microsoft.com/office/drawing/2014/main" id="{ECBD061D-E5CB-A442-830F-38E5DA82E9DB}"/>
                  </a:ext>
                </a:extLst>
              </p:cNvPr>
              <p:cNvSpPr txBox="1"/>
              <p:nvPr/>
            </p:nvSpPr>
            <p:spPr>
              <a:xfrm>
                <a:off x="3451790" y="410283"/>
                <a:ext cx="1253797" cy="640533"/>
              </a:xfrm>
              <a:prstGeom prst="rect">
                <a:avLst/>
              </a:prstGeom>
              <a:noFill/>
            </p:spPr>
            <p:txBody>
              <a:bodyPr wrap="square" rtlCol="0">
                <a:spAutoFit/>
              </a:bodyPr>
              <a:lstStyle/>
              <a:p>
                <a:pPr algn="ctr">
                  <a:spcBef>
                    <a:spcPts val="300"/>
                  </a:spcBef>
                  <a:spcAft>
                    <a:spcPts val="600"/>
                  </a:spcAft>
                </a:pPr>
                <a:r>
                  <a:rPr lang="en-US" sz="1600" b="1" dirty="0">
                    <a:solidFill>
                      <a:schemeClr val="accent6"/>
                    </a:solidFill>
                    <a:latin typeface="Salesforce Sans"/>
                    <a:cs typeface="Salesforce Sans"/>
                  </a:rPr>
                  <a:t>value model</a:t>
                </a:r>
              </a:p>
            </p:txBody>
          </p:sp>
          <p:sp>
            <p:nvSpPr>
              <p:cNvPr id="25" name="Cloud 24">
                <a:extLst>
                  <a:ext uri="{FF2B5EF4-FFF2-40B4-BE49-F238E27FC236}">
                    <a16:creationId xmlns:a16="http://schemas.microsoft.com/office/drawing/2014/main" id="{2F4FF006-2B72-DE45-A9D5-108A92EDEF72}"/>
                  </a:ext>
                </a:extLst>
              </p:cNvPr>
              <p:cNvSpPr/>
              <p:nvPr/>
            </p:nvSpPr>
            <p:spPr>
              <a:xfrm>
                <a:off x="3072150" y="89482"/>
                <a:ext cx="2083744" cy="1310525"/>
              </a:xfrm>
              <a:prstGeom prst="cloud">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26" name="Oval 25">
                <a:extLst>
                  <a:ext uri="{FF2B5EF4-FFF2-40B4-BE49-F238E27FC236}">
                    <a16:creationId xmlns:a16="http://schemas.microsoft.com/office/drawing/2014/main" id="{2E5774C8-E1CE-284B-82A7-E02FCCFB63D9}"/>
                  </a:ext>
                </a:extLst>
              </p:cNvPr>
              <p:cNvSpPr/>
              <p:nvPr/>
            </p:nvSpPr>
            <p:spPr>
              <a:xfrm>
                <a:off x="3172291" y="1380901"/>
                <a:ext cx="338803" cy="338803"/>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sp>
            <p:nvSpPr>
              <p:cNvPr id="27" name="Oval 26">
                <a:extLst>
                  <a:ext uri="{FF2B5EF4-FFF2-40B4-BE49-F238E27FC236}">
                    <a16:creationId xmlns:a16="http://schemas.microsoft.com/office/drawing/2014/main" id="{AADCFC56-A920-4A43-954C-8E929084B9E2}"/>
                  </a:ext>
                </a:extLst>
              </p:cNvPr>
              <p:cNvSpPr/>
              <p:nvPr/>
            </p:nvSpPr>
            <p:spPr>
              <a:xfrm>
                <a:off x="3037590" y="1813541"/>
                <a:ext cx="162384" cy="162384"/>
              </a:xfrm>
              <a:prstGeom prst="ellipse">
                <a:avLst/>
              </a:prstGeom>
              <a:noFill/>
              <a:ln w="25400">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solidFill>
                    <a:schemeClr val="tx1"/>
                  </a:solidFill>
                  <a:latin typeface="Salesforce Sans"/>
                </a:endParaRPr>
              </a:p>
            </p:txBody>
          </p:sp>
        </p:grpSp>
      </p:grpSp>
      <p:sp>
        <p:nvSpPr>
          <p:cNvPr id="34" name="Rectangle 33">
            <a:extLst>
              <a:ext uri="{FF2B5EF4-FFF2-40B4-BE49-F238E27FC236}">
                <a16:creationId xmlns:a16="http://schemas.microsoft.com/office/drawing/2014/main" id="{3E85CB3B-E02E-AD4D-AECB-5B3B424A8CCF}"/>
              </a:ext>
            </a:extLst>
          </p:cNvPr>
          <p:cNvSpPr/>
          <p:nvPr/>
        </p:nvSpPr>
        <p:spPr>
          <a:xfrm>
            <a:off x="0" y="0"/>
            <a:ext cx="12188825" cy="6858000"/>
          </a:xfrm>
          <a:prstGeom prst="rect">
            <a:avLst/>
          </a:prstGeom>
          <a:solidFill>
            <a:schemeClr val="bg1">
              <a:alpha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32" name="Title 3">
            <a:extLst>
              <a:ext uri="{FF2B5EF4-FFF2-40B4-BE49-F238E27FC236}">
                <a16:creationId xmlns:a16="http://schemas.microsoft.com/office/drawing/2014/main" id="{E51A4963-0D97-FB41-A377-47ED25DF9870}"/>
              </a:ext>
            </a:extLst>
          </p:cNvPr>
          <p:cNvSpPr txBox="1">
            <a:spLocks/>
          </p:cNvSpPr>
          <p:nvPr/>
        </p:nvSpPr>
        <p:spPr bwMode="auto">
          <a:xfrm>
            <a:off x="3319225" y="284046"/>
            <a:ext cx="7487209" cy="183072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5000"/>
              </a:lnSpc>
              <a:spcBef>
                <a:spcPct val="0"/>
              </a:spcBef>
              <a:spcAft>
                <a:spcPct val="0"/>
              </a:spcAft>
              <a:defRPr lang="en-US" sz="3000" b="1"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pPr algn="r"/>
            <a:r>
              <a:rPr lang="en-US" sz="3600" dirty="0"/>
              <a:t>The team can work on pieces of the Digital Machine separately at the same time.</a:t>
            </a:r>
          </a:p>
        </p:txBody>
      </p:sp>
    </p:spTree>
    <p:extLst>
      <p:ext uri="{BB962C8B-B14F-4D97-AF65-F5344CB8AC3E}">
        <p14:creationId xmlns:p14="http://schemas.microsoft.com/office/powerpoint/2010/main" val="19017045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9D760F0-94B2-2F4A-A5B2-7087FE0AADDD}"/>
              </a:ext>
            </a:extLst>
          </p:cNvPr>
          <p:cNvSpPr/>
          <p:nvPr/>
        </p:nvSpPr>
        <p:spPr>
          <a:xfrm>
            <a:off x="0" y="0"/>
            <a:ext cx="12188825" cy="6858000"/>
          </a:xfrm>
          <a:prstGeom prst="rect">
            <a:avLst/>
          </a:prstGeom>
          <a:solidFill>
            <a:schemeClr val="tx2">
              <a:alpha val="9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nvGrpSpPr>
          <p:cNvPr id="62" name="Group 61">
            <a:extLst>
              <a:ext uri="{FF2B5EF4-FFF2-40B4-BE49-F238E27FC236}">
                <a16:creationId xmlns:a16="http://schemas.microsoft.com/office/drawing/2014/main" id="{60798549-4E95-724E-8496-755DAC7E369F}"/>
              </a:ext>
            </a:extLst>
          </p:cNvPr>
          <p:cNvGrpSpPr/>
          <p:nvPr/>
        </p:nvGrpSpPr>
        <p:grpSpPr>
          <a:xfrm>
            <a:off x="2661794" y="3133123"/>
            <a:ext cx="7023630" cy="2854350"/>
            <a:chOff x="2652463" y="3235764"/>
            <a:chExt cx="7023630" cy="2854350"/>
          </a:xfrm>
          <a:solidFill>
            <a:schemeClr val="accent1">
              <a:lumMod val="50000"/>
              <a:lumOff val="50000"/>
              <a:alpha val="30000"/>
            </a:schemeClr>
          </a:solidFill>
        </p:grpSpPr>
        <p:sp>
          <p:nvSpPr>
            <p:cNvPr id="60" name="Oval 59">
              <a:extLst>
                <a:ext uri="{FF2B5EF4-FFF2-40B4-BE49-F238E27FC236}">
                  <a16:creationId xmlns:a16="http://schemas.microsoft.com/office/drawing/2014/main" id="{FB1C1310-30E2-4C4E-BC9C-7E598E7AC371}"/>
                </a:ext>
              </a:extLst>
            </p:cNvPr>
            <p:cNvSpPr/>
            <p:nvPr/>
          </p:nvSpPr>
          <p:spPr>
            <a:xfrm rot="9000000">
              <a:off x="2652463" y="3235764"/>
              <a:ext cx="5027138" cy="2854350"/>
            </a:xfrm>
            <a:prstGeom prst="ellipse">
              <a:avLst/>
            </a:prstGeom>
            <a:solidFill>
              <a:schemeClr val="accent6">
                <a:alpha val="57000"/>
              </a:schemeClr>
            </a:solidFill>
            <a:ln w="3175">
              <a:solidFill>
                <a:schemeClr val="bg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sp>
          <p:nvSpPr>
            <p:cNvPr id="61" name="Oval 60">
              <a:extLst>
                <a:ext uri="{FF2B5EF4-FFF2-40B4-BE49-F238E27FC236}">
                  <a16:creationId xmlns:a16="http://schemas.microsoft.com/office/drawing/2014/main" id="{4A3EFADD-44B1-674A-B27C-8AE2EBEDCCE2}"/>
                </a:ext>
              </a:extLst>
            </p:cNvPr>
            <p:cNvSpPr/>
            <p:nvPr/>
          </p:nvSpPr>
          <p:spPr>
            <a:xfrm rot="1800000">
              <a:off x="4648955" y="3235764"/>
              <a:ext cx="5027138" cy="2854350"/>
            </a:xfrm>
            <a:prstGeom prst="ellipse">
              <a:avLst/>
            </a:prstGeom>
            <a:solidFill>
              <a:schemeClr val="accent5">
                <a:alpha val="57000"/>
              </a:schemeClr>
            </a:solidFill>
            <a:ln w="3175">
              <a:solidFill>
                <a:schemeClr val="bg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endParaRPr>
            </a:p>
          </p:txBody>
        </p:sp>
      </p:grpSp>
      <p:sp>
        <p:nvSpPr>
          <p:cNvPr id="51" name="Oval 50">
            <a:extLst>
              <a:ext uri="{FF2B5EF4-FFF2-40B4-BE49-F238E27FC236}">
                <a16:creationId xmlns:a16="http://schemas.microsoft.com/office/drawing/2014/main" id="{6DD0DEED-2DCB-A84C-974E-6A14FB69FF2E}"/>
              </a:ext>
            </a:extLst>
          </p:cNvPr>
          <p:cNvSpPr/>
          <p:nvPr/>
        </p:nvSpPr>
        <p:spPr>
          <a:xfrm rot="5400000">
            <a:off x="3650709" y="1513237"/>
            <a:ext cx="5027138" cy="2854350"/>
          </a:xfrm>
          <a:prstGeom prst="ellipse">
            <a:avLst/>
          </a:prstGeom>
          <a:solidFill>
            <a:srgbClr val="3061DC">
              <a:alpha val="56863"/>
            </a:srgbClr>
          </a:solidFill>
          <a:ln w="3175">
            <a:solidFill>
              <a:schemeClr val="bg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35" name="TextBox 34">
            <a:extLst>
              <a:ext uri="{FF2B5EF4-FFF2-40B4-BE49-F238E27FC236}">
                <a16:creationId xmlns:a16="http://schemas.microsoft.com/office/drawing/2014/main" id="{D0CACD97-6883-3143-939A-BE6E55335A8E}"/>
              </a:ext>
            </a:extLst>
          </p:cNvPr>
          <p:cNvSpPr txBox="1"/>
          <p:nvPr/>
        </p:nvSpPr>
        <p:spPr>
          <a:xfrm>
            <a:off x="5440385" y="1667051"/>
            <a:ext cx="1447785" cy="707886"/>
          </a:xfrm>
          <a:prstGeom prst="rect">
            <a:avLst/>
          </a:prstGeom>
          <a:noFill/>
        </p:spPr>
        <p:txBody>
          <a:bodyPr wrap="square" rtlCol="0">
            <a:spAutoFit/>
          </a:bodyPr>
          <a:lstStyle/>
          <a:p>
            <a:pPr algn="ctr">
              <a:spcBef>
                <a:spcPts val="300"/>
              </a:spcBef>
              <a:spcAft>
                <a:spcPts val="600"/>
              </a:spcAft>
            </a:pPr>
            <a:r>
              <a:rPr lang="en-US" sz="2000" b="1" dirty="0">
                <a:solidFill>
                  <a:schemeClr val="bg1"/>
                </a:solidFill>
                <a:latin typeface="Salesforce Sans"/>
                <a:cs typeface="Salesforce Sans"/>
              </a:rPr>
              <a:t>value model</a:t>
            </a:r>
          </a:p>
        </p:txBody>
      </p:sp>
      <p:sp>
        <p:nvSpPr>
          <p:cNvPr id="36" name="TextBox 35">
            <a:extLst>
              <a:ext uri="{FF2B5EF4-FFF2-40B4-BE49-F238E27FC236}">
                <a16:creationId xmlns:a16="http://schemas.microsoft.com/office/drawing/2014/main" id="{A6EA41F6-E90D-324F-A172-42EA6BD54339}"/>
              </a:ext>
            </a:extLst>
          </p:cNvPr>
          <p:cNvSpPr txBox="1"/>
          <p:nvPr/>
        </p:nvSpPr>
        <p:spPr>
          <a:xfrm>
            <a:off x="7540520" y="4046593"/>
            <a:ext cx="1238220" cy="707886"/>
          </a:xfrm>
          <a:prstGeom prst="rect">
            <a:avLst/>
          </a:prstGeom>
          <a:noFill/>
        </p:spPr>
        <p:txBody>
          <a:bodyPr wrap="square" rtlCol="0">
            <a:spAutoFit/>
          </a:bodyPr>
          <a:lstStyle/>
          <a:p>
            <a:pPr>
              <a:spcBef>
                <a:spcPts val="300"/>
              </a:spcBef>
              <a:spcAft>
                <a:spcPts val="600"/>
              </a:spcAft>
            </a:pPr>
            <a:r>
              <a:rPr lang="en-US" sz="2000" b="1" dirty="0">
                <a:solidFill>
                  <a:schemeClr val="bg1"/>
                </a:solidFill>
                <a:latin typeface="Salesforce Sans"/>
                <a:cs typeface="Salesforce Sans"/>
              </a:rPr>
              <a:t>data model</a:t>
            </a:r>
          </a:p>
        </p:txBody>
      </p:sp>
      <p:sp>
        <p:nvSpPr>
          <p:cNvPr id="37" name="TextBox 36">
            <a:extLst>
              <a:ext uri="{FF2B5EF4-FFF2-40B4-BE49-F238E27FC236}">
                <a16:creationId xmlns:a16="http://schemas.microsoft.com/office/drawing/2014/main" id="{F3DEB6EA-C936-0D4D-AF46-3BC2AA140C35}"/>
              </a:ext>
            </a:extLst>
          </p:cNvPr>
          <p:cNvSpPr txBox="1"/>
          <p:nvPr/>
        </p:nvSpPr>
        <p:spPr>
          <a:xfrm>
            <a:off x="2964391" y="4046593"/>
            <a:ext cx="1958468" cy="707886"/>
          </a:xfrm>
          <a:prstGeom prst="rect">
            <a:avLst/>
          </a:prstGeom>
          <a:noFill/>
        </p:spPr>
        <p:txBody>
          <a:bodyPr wrap="square" rtlCol="0">
            <a:spAutoFit/>
          </a:bodyPr>
          <a:lstStyle/>
          <a:p>
            <a:pPr algn="r">
              <a:spcBef>
                <a:spcPts val="300"/>
              </a:spcBef>
              <a:spcAft>
                <a:spcPts val="600"/>
              </a:spcAft>
            </a:pPr>
            <a:r>
              <a:rPr lang="en-US" sz="2000" b="1" dirty="0">
                <a:solidFill>
                  <a:schemeClr val="bg1"/>
                </a:solidFill>
                <a:latin typeface="Salesforce Sans"/>
                <a:cs typeface="Salesforce Sans"/>
              </a:rPr>
              <a:t>interaction model</a:t>
            </a:r>
          </a:p>
        </p:txBody>
      </p:sp>
      <p:grpSp>
        <p:nvGrpSpPr>
          <p:cNvPr id="40" name="Group 39">
            <a:extLst>
              <a:ext uri="{FF2B5EF4-FFF2-40B4-BE49-F238E27FC236}">
                <a16:creationId xmlns:a16="http://schemas.microsoft.com/office/drawing/2014/main" id="{797CDED6-877C-3645-9493-DF7BC96A49D4}"/>
              </a:ext>
            </a:extLst>
          </p:cNvPr>
          <p:cNvGrpSpPr/>
          <p:nvPr/>
        </p:nvGrpSpPr>
        <p:grpSpPr>
          <a:xfrm>
            <a:off x="6222216" y="298825"/>
            <a:ext cx="2506477" cy="1828800"/>
            <a:chOff x="2104605" y="811096"/>
            <a:chExt cx="3448564" cy="2516171"/>
          </a:xfrm>
        </p:grpSpPr>
        <p:pic>
          <p:nvPicPr>
            <p:cNvPr id="41" name="Picture 4" descr="product manager.png">
              <a:extLst>
                <a:ext uri="{FF2B5EF4-FFF2-40B4-BE49-F238E27FC236}">
                  <a16:creationId xmlns:a16="http://schemas.microsoft.com/office/drawing/2014/main" id="{45D267FB-0D60-C54A-ACD9-0A687830A5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04605" y="811096"/>
              <a:ext cx="1797492" cy="2516171"/>
            </a:xfrm>
            <a:prstGeom prst="rect">
              <a:avLst/>
            </a:prstGeom>
            <a:noFill/>
            <a:effectLst>
              <a:outerShdw blurRad="50800" dist="38100" dir="2700000" algn="tl"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DB37F01-0F63-5742-B591-CF143A7A0DD7}"/>
                </a:ext>
              </a:extLst>
            </p:cNvPr>
            <p:cNvSpPr txBox="1"/>
            <p:nvPr/>
          </p:nvSpPr>
          <p:spPr>
            <a:xfrm>
              <a:off x="3634867" y="1318495"/>
              <a:ext cx="1918302" cy="635186"/>
            </a:xfrm>
            <a:prstGeom prst="rect">
              <a:avLst/>
            </a:prstGeom>
            <a:noFill/>
          </p:spPr>
          <p:txBody>
            <a:bodyPr wrap="square" rtlCol="0">
              <a:spAutoFit/>
            </a:bodyPr>
            <a:lstStyle/>
            <a:p>
              <a:pPr>
                <a:spcBef>
                  <a:spcPts val="300"/>
                </a:spcBef>
                <a:spcAft>
                  <a:spcPts val="600"/>
                </a:spcAft>
              </a:pPr>
              <a:r>
                <a:rPr lang="en-US" sz="1200" b="1" dirty="0">
                  <a:latin typeface="Salesforce Sans" panose="020B0505020202020203" pitchFamily="34" charset="77"/>
                  <a:cs typeface="Salesforce Sans"/>
                </a:rPr>
                <a:t>Product Manager</a:t>
              </a:r>
            </a:p>
          </p:txBody>
        </p:sp>
      </p:grpSp>
      <p:grpSp>
        <p:nvGrpSpPr>
          <p:cNvPr id="43" name="Group 42">
            <a:extLst>
              <a:ext uri="{FF2B5EF4-FFF2-40B4-BE49-F238E27FC236}">
                <a16:creationId xmlns:a16="http://schemas.microsoft.com/office/drawing/2014/main" id="{F0F167BC-E817-1849-B77B-0D313CEB737B}"/>
              </a:ext>
            </a:extLst>
          </p:cNvPr>
          <p:cNvGrpSpPr/>
          <p:nvPr/>
        </p:nvGrpSpPr>
        <p:grpSpPr>
          <a:xfrm>
            <a:off x="8236838" y="4046593"/>
            <a:ext cx="2159164" cy="1828800"/>
            <a:chOff x="8100091" y="889809"/>
            <a:chExt cx="2938646" cy="2489019"/>
          </a:xfrm>
        </p:grpSpPr>
        <p:pic>
          <p:nvPicPr>
            <p:cNvPr id="44" name="Picture 2" descr="engineer.png">
              <a:extLst>
                <a:ext uri="{FF2B5EF4-FFF2-40B4-BE49-F238E27FC236}">
                  <a16:creationId xmlns:a16="http://schemas.microsoft.com/office/drawing/2014/main" id="{8772978C-5411-7641-8327-1271FF655F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0091" y="889809"/>
              <a:ext cx="1778092" cy="2489019"/>
            </a:xfrm>
            <a:prstGeom prst="rect">
              <a:avLst/>
            </a:prstGeom>
            <a:noFill/>
            <a:effectLst>
              <a:outerShdw blurRad="50800" dist="38100" dir="2700000" algn="tl"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018E2C3C-BD77-B044-B5F3-066B5442BE0B}"/>
                </a:ext>
              </a:extLst>
            </p:cNvPr>
            <p:cNvSpPr txBox="1"/>
            <p:nvPr/>
          </p:nvSpPr>
          <p:spPr>
            <a:xfrm>
              <a:off x="9751094" y="1909991"/>
              <a:ext cx="1287643" cy="376999"/>
            </a:xfrm>
            <a:prstGeom prst="rect">
              <a:avLst/>
            </a:prstGeom>
            <a:noFill/>
          </p:spPr>
          <p:txBody>
            <a:bodyPr wrap="none" rtlCol="0">
              <a:spAutoFit/>
            </a:bodyPr>
            <a:lstStyle/>
            <a:p>
              <a:pPr algn="ctr">
                <a:spcBef>
                  <a:spcPts val="300"/>
                </a:spcBef>
                <a:spcAft>
                  <a:spcPts val="600"/>
                </a:spcAft>
              </a:pPr>
              <a:r>
                <a:rPr lang="en-US" sz="1200" b="1" dirty="0">
                  <a:latin typeface="Salesforce Sans" panose="020B0505020202020203" pitchFamily="34" charset="77"/>
                </a:rPr>
                <a:t>Developer</a:t>
              </a:r>
            </a:p>
          </p:txBody>
        </p:sp>
      </p:grpSp>
      <p:grpSp>
        <p:nvGrpSpPr>
          <p:cNvPr id="46" name="Group 45">
            <a:extLst>
              <a:ext uri="{FF2B5EF4-FFF2-40B4-BE49-F238E27FC236}">
                <a16:creationId xmlns:a16="http://schemas.microsoft.com/office/drawing/2014/main" id="{876BC013-EC4E-C94F-84F0-17E7DB7C28B6}"/>
              </a:ext>
            </a:extLst>
          </p:cNvPr>
          <p:cNvGrpSpPr/>
          <p:nvPr/>
        </p:nvGrpSpPr>
        <p:grpSpPr>
          <a:xfrm>
            <a:off x="1761455" y="4168546"/>
            <a:ext cx="2010874" cy="1828800"/>
            <a:chOff x="7461733" y="3843961"/>
            <a:chExt cx="2837374" cy="2580463"/>
          </a:xfrm>
        </p:grpSpPr>
        <p:pic>
          <p:nvPicPr>
            <p:cNvPr id="47" name="Picture 5" descr="productl designer .png">
              <a:extLst>
                <a:ext uri="{FF2B5EF4-FFF2-40B4-BE49-F238E27FC236}">
                  <a16:creationId xmlns:a16="http://schemas.microsoft.com/office/drawing/2014/main" id="{4E204360-B59A-C141-8FE3-98E0A79584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55689" y="3843961"/>
              <a:ext cx="1843418" cy="2580463"/>
            </a:xfrm>
            <a:prstGeom prst="rect">
              <a:avLst/>
            </a:prstGeom>
            <a:noFill/>
            <a:effectLst>
              <a:outerShdw blurRad="50800" dist="38100" dir="2700000" algn="tl"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E2E1F166-B92E-D74C-8727-907FA9FB77A7}"/>
                </a:ext>
              </a:extLst>
            </p:cNvPr>
            <p:cNvSpPr txBox="1"/>
            <p:nvPr/>
          </p:nvSpPr>
          <p:spPr>
            <a:xfrm>
              <a:off x="7461733" y="5410253"/>
              <a:ext cx="1185669" cy="390850"/>
            </a:xfrm>
            <a:prstGeom prst="rect">
              <a:avLst/>
            </a:prstGeom>
            <a:noFill/>
          </p:spPr>
          <p:txBody>
            <a:bodyPr wrap="none" rtlCol="0">
              <a:spAutoFit/>
            </a:bodyPr>
            <a:lstStyle/>
            <a:p>
              <a:pPr algn="ctr">
                <a:spcBef>
                  <a:spcPts val="300"/>
                </a:spcBef>
                <a:spcAft>
                  <a:spcPts val="600"/>
                </a:spcAft>
              </a:pPr>
              <a:r>
                <a:rPr lang="en-US" sz="1200" b="1" dirty="0">
                  <a:latin typeface="Salesforce Sans" panose="020B0505020202020203" pitchFamily="34" charset="77"/>
                </a:rPr>
                <a:t>Designer</a:t>
              </a:r>
            </a:p>
          </p:txBody>
        </p:sp>
      </p:grpSp>
      <p:grpSp>
        <p:nvGrpSpPr>
          <p:cNvPr id="65" name="Group 64">
            <a:extLst>
              <a:ext uri="{FF2B5EF4-FFF2-40B4-BE49-F238E27FC236}">
                <a16:creationId xmlns:a16="http://schemas.microsoft.com/office/drawing/2014/main" id="{551F2390-C825-F444-9536-2AD468634009}"/>
              </a:ext>
            </a:extLst>
          </p:cNvPr>
          <p:cNvGrpSpPr/>
          <p:nvPr/>
        </p:nvGrpSpPr>
        <p:grpSpPr>
          <a:xfrm>
            <a:off x="5086604" y="3292282"/>
            <a:ext cx="2112479" cy="1646420"/>
            <a:chOff x="5058611" y="2994773"/>
            <a:chExt cx="2112479" cy="1646420"/>
          </a:xfrm>
        </p:grpSpPr>
        <p:grpSp>
          <p:nvGrpSpPr>
            <p:cNvPr id="4" name="Group 3">
              <a:extLst>
                <a:ext uri="{FF2B5EF4-FFF2-40B4-BE49-F238E27FC236}">
                  <a16:creationId xmlns:a16="http://schemas.microsoft.com/office/drawing/2014/main" id="{9ACA9530-5D9F-DC41-9C6F-B616B7D378AA}"/>
                </a:ext>
              </a:extLst>
            </p:cNvPr>
            <p:cNvGrpSpPr/>
            <p:nvPr/>
          </p:nvGrpSpPr>
          <p:grpSpPr>
            <a:xfrm>
              <a:off x="5058611" y="2994773"/>
              <a:ext cx="1301425" cy="1646420"/>
              <a:chOff x="3157829" y="4792651"/>
              <a:chExt cx="1301425" cy="1646420"/>
            </a:xfrm>
          </p:grpSpPr>
          <p:pic>
            <p:nvPicPr>
              <p:cNvPr id="30" name="Picture 6" descr="sales.png">
                <a:extLst>
                  <a:ext uri="{FF2B5EF4-FFF2-40B4-BE49-F238E27FC236}">
                    <a16:creationId xmlns:a16="http://schemas.microsoft.com/office/drawing/2014/main" id="{0542E2C7-B03D-A34D-AB33-C60304A4FC2C}"/>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tretch>
                <a:fillRect/>
              </a:stretch>
            </p:blipFill>
            <p:spPr bwMode="auto">
              <a:xfrm>
                <a:off x="3328901" y="4792651"/>
                <a:ext cx="862776" cy="120773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9CEBE90A-02D8-AE44-9C01-559E5B2BC5FE}"/>
                  </a:ext>
                </a:extLst>
              </p:cNvPr>
              <p:cNvSpPr txBox="1"/>
              <p:nvPr/>
            </p:nvSpPr>
            <p:spPr>
              <a:xfrm>
                <a:off x="3157829" y="5915851"/>
                <a:ext cx="1301425" cy="523220"/>
              </a:xfrm>
              <a:prstGeom prst="rect">
                <a:avLst/>
              </a:prstGeom>
              <a:noFill/>
            </p:spPr>
            <p:txBody>
              <a:bodyPr wrap="square" rtlCol="0">
                <a:spAutoFit/>
              </a:bodyPr>
              <a:lstStyle/>
              <a:p>
                <a:pPr algn="ctr">
                  <a:spcBef>
                    <a:spcPts val="300"/>
                  </a:spcBef>
                  <a:spcAft>
                    <a:spcPts val="600"/>
                  </a:spcAft>
                </a:pPr>
                <a:r>
                  <a:rPr lang="en-US" sz="1400" b="1" dirty="0">
                    <a:solidFill>
                      <a:schemeClr val="bg1">
                        <a:lumMod val="85000"/>
                      </a:schemeClr>
                    </a:solidFill>
                    <a:latin typeface="Salesforce Sans"/>
                    <a:cs typeface="Salesforce Sans"/>
                  </a:rPr>
                  <a:t>persona model</a:t>
                </a:r>
              </a:p>
            </p:txBody>
          </p:sp>
        </p:grpSp>
        <p:grpSp>
          <p:nvGrpSpPr>
            <p:cNvPr id="3" name="Group 2">
              <a:extLst>
                <a:ext uri="{FF2B5EF4-FFF2-40B4-BE49-F238E27FC236}">
                  <a16:creationId xmlns:a16="http://schemas.microsoft.com/office/drawing/2014/main" id="{5AE33B2E-E82D-C344-B8FF-C19C17CDEB97}"/>
                </a:ext>
              </a:extLst>
            </p:cNvPr>
            <p:cNvGrpSpPr/>
            <p:nvPr/>
          </p:nvGrpSpPr>
          <p:grpSpPr>
            <a:xfrm>
              <a:off x="6079674" y="3396920"/>
              <a:ext cx="1091416" cy="1244273"/>
              <a:chOff x="5543327" y="3573693"/>
              <a:chExt cx="1091416" cy="1244273"/>
            </a:xfrm>
          </p:grpSpPr>
          <p:pic>
            <p:nvPicPr>
              <p:cNvPr id="34" name="Picture 33">
                <a:extLst>
                  <a:ext uri="{FF2B5EF4-FFF2-40B4-BE49-F238E27FC236}">
                    <a16:creationId xmlns:a16="http://schemas.microsoft.com/office/drawing/2014/main" id="{F6762879-10B2-1048-A75D-D2D9F1EA514F}"/>
                  </a:ext>
                </a:extLst>
              </p:cNvPr>
              <p:cNvPicPr>
                <a:picLocks noChangeAspect="1"/>
              </p:cNvPicPr>
              <p:nvPr/>
            </p:nvPicPr>
            <p:blipFill>
              <a:blip r:embed="rId6">
                <a:alphaModFix amt="50000"/>
              </a:blip>
              <a:stretch>
                <a:fillRect/>
              </a:stretch>
            </p:blipFill>
            <p:spPr>
              <a:xfrm>
                <a:off x="5709105" y="3573693"/>
                <a:ext cx="745363" cy="652193"/>
              </a:xfrm>
              <a:prstGeom prst="rect">
                <a:avLst/>
              </a:prstGeom>
            </p:spPr>
          </p:pic>
          <p:sp>
            <p:nvSpPr>
              <p:cNvPr id="39" name="TextBox 38">
                <a:extLst>
                  <a:ext uri="{FF2B5EF4-FFF2-40B4-BE49-F238E27FC236}">
                    <a16:creationId xmlns:a16="http://schemas.microsoft.com/office/drawing/2014/main" id="{DCFF1E8D-9184-2A48-8E07-1B3B0D646829}"/>
                  </a:ext>
                </a:extLst>
              </p:cNvPr>
              <p:cNvSpPr txBox="1"/>
              <p:nvPr/>
            </p:nvSpPr>
            <p:spPr>
              <a:xfrm>
                <a:off x="5543327" y="4294746"/>
                <a:ext cx="1091416" cy="523220"/>
              </a:xfrm>
              <a:prstGeom prst="rect">
                <a:avLst/>
              </a:prstGeom>
              <a:noFill/>
            </p:spPr>
            <p:txBody>
              <a:bodyPr wrap="square" rtlCol="0">
                <a:spAutoFit/>
              </a:bodyPr>
              <a:lstStyle/>
              <a:p>
                <a:pPr algn="ctr">
                  <a:spcBef>
                    <a:spcPts val="300"/>
                  </a:spcBef>
                  <a:spcAft>
                    <a:spcPts val="600"/>
                  </a:spcAft>
                </a:pPr>
                <a:r>
                  <a:rPr lang="en-US" sz="1400" b="1" dirty="0">
                    <a:solidFill>
                      <a:schemeClr val="bg1">
                        <a:lumMod val="85000"/>
                      </a:schemeClr>
                    </a:solidFill>
                    <a:latin typeface="Salesforce Sans"/>
                    <a:cs typeface="Salesforce Sans"/>
                  </a:rPr>
                  <a:t>object model</a:t>
                </a:r>
              </a:p>
            </p:txBody>
          </p:sp>
        </p:grpSp>
      </p:grpSp>
      <p:sp>
        <p:nvSpPr>
          <p:cNvPr id="66" name="Title 3">
            <a:extLst>
              <a:ext uri="{FF2B5EF4-FFF2-40B4-BE49-F238E27FC236}">
                <a16:creationId xmlns:a16="http://schemas.microsoft.com/office/drawing/2014/main" id="{D176E3BB-8D7B-7043-BDC7-66F22687E91F}"/>
              </a:ext>
            </a:extLst>
          </p:cNvPr>
          <p:cNvSpPr txBox="1">
            <a:spLocks/>
          </p:cNvSpPr>
          <p:nvPr/>
        </p:nvSpPr>
        <p:spPr bwMode="auto">
          <a:xfrm>
            <a:off x="483127" y="557983"/>
            <a:ext cx="4371658" cy="86269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5000"/>
              </a:lnSpc>
              <a:spcBef>
                <a:spcPct val="0"/>
              </a:spcBef>
              <a:spcAft>
                <a:spcPct val="0"/>
              </a:spcAft>
              <a:defRPr lang="en-US" sz="3000" b="1"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sz="5400" dirty="0">
                <a:solidFill>
                  <a:schemeClr val="bg1"/>
                </a:solidFill>
              </a:rPr>
              <a:t>Team Triad</a:t>
            </a:r>
          </a:p>
        </p:txBody>
      </p:sp>
    </p:spTree>
    <p:extLst>
      <p:ext uri="{BB962C8B-B14F-4D97-AF65-F5344CB8AC3E}">
        <p14:creationId xmlns:p14="http://schemas.microsoft.com/office/powerpoint/2010/main" val="397848439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A1D08-BB61-EB45-9D04-090D085742FC}"/>
              </a:ext>
            </a:extLst>
          </p:cNvPr>
          <p:cNvPicPr>
            <a:picLocks noChangeAspect="1"/>
          </p:cNvPicPr>
          <p:nvPr/>
        </p:nvPicPr>
        <p:blipFill rotWithShape="1">
          <a:blip r:embed="rId2"/>
          <a:srcRect l="1" r="2742"/>
          <a:stretch/>
        </p:blipFill>
        <p:spPr>
          <a:xfrm>
            <a:off x="678808" y="1051300"/>
            <a:ext cx="5912255" cy="5093316"/>
          </a:xfrm>
          <a:prstGeom prst="rect">
            <a:avLst/>
          </a:prstGeom>
          <a:effectLst>
            <a:outerShdw blurRad="63500" sx="102000" sy="102000" algn="ctr" rotWithShape="0">
              <a:schemeClr val="tx1">
                <a:alpha val="40000"/>
              </a:schemeClr>
            </a:outerShdw>
          </a:effectLst>
        </p:spPr>
      </p:pic>
      <p:sp>
        <p:nvSpPr>
          <p:cNvPr id="9" name="Title 8">
            <a:extLst>
              <a:ext uri="{FF2B5EF4-FFF2-40B4-BE49-F238E27FC236}">
                <a16:creationId xmlns:a16="http://schemas.microsoft.com/office/drawing/2014/main" id="{65C78F38-0C56-BE40-B107-CE042B80E566}"/>
              </a:ext>
            </a:extLst>
          </p:cNvPr>
          <p:cNvSpPr>
            <a:spLocks noGrp="1"/>
          </p:cNvSpPr>
          <p:nvPr>
            <p:ph type="title"/>
          </p:nvPr>
        </p:nvSpPr>
        <p:spPr>
          <a:xfrm>
            <a:off x="6464063" y="4976020"/>
            <a:ext cx="5696592" cy="402612"/>
          </a:xfrm>
        </p:spPr>
        <p:txBody>
          <a:bodyPr/>
          <a:lstStyle/>
          <a:p>
            <a:pPr algn="ctr"/>
            <a:r>
              <a:rPr lang="en-US" sz="2400" dirty="0"/>
              <a:t>http://</a:t>
            </a:r>
            <a:r>
              <a:rPr lang="en-US" sz="2400" dirty="0" err="1"/>
              <a:t>bit.ly</a:t>
            </a:r>
            <a:r>
              <a:rPr lang="en-US" sz="2400" dirty="0"/>
              <a:t>/</a:t>
            </a:r>
            <a:r>
              <a:rPr lang="en-US" sz="2400" dirty="0" err="1"/>
              <a:t>thedigitalmachine</a:t>
            </a:r>
            <a:endParaRPr lang="en-US" sz="2400" dirty="0"/>
          </a:p>
        </p:txBody>
      </p:sp>
      <p:sp>
        <p:nvSpPr>
          <p:cNvPr id="10" name="Text Placeholder 9">
            <a:extLst>
              <a:ext uri="{FF2B5EF4-FFF2-40B4-BE49-F238E27FC236}">
                <a16:creationId xmlns:a16="http://schemas.microsoft.com/office/drawing/2014/main" id="{E1C3884B-1969-054C-85ED-2F5287CCBA76}"/>
              </a:ext>
            </a:extLst>
          </p:cNvPr>
          <p:cNvSpPr>
            <a:spLocks noGrp="1"/>
          </p:cNvSpPr>
          <p:nvPr>
            <p:ph type="body" sz="quarter" idx="16"/>
          </p:nvPr>
        </p:nvSpPr>
        <p:spPr>
          <a:xfrm>
            <a:off x="678808" y="450034"/>
            <a:ext cx="11046141" cy="338554"/>
          </a:xfrm>
        </p:spPr>
        <p:txBody>
          <a:bodyPr/>
          <a:lstStyle/>
          <a:p>
            <a:r>
              <a:rPr lang="en-US" dirty="0"/>
              <a:t>Read the blog post</a:t>
            </a:r>
          </a:p>
        </p:txBody>
      </p:sp>
      <p:sp>
        <p:nvSpPr>
          <p:cNvPr id="11" name="Rectangle 10">
            <a:extLst>
              <a:ext uri="{FF2B5EF4-FFF2-40B4-BE49-F238E27FC236}">
                <a16:creationId xmlns:a16="http://schemas.microsoft.com/office/drawing/2014/main" id="{4D1FD5AF-8D79-5D4B-8355-87A6895CD673}"/>
              </a:ext>
            </a:extLst>
          </p:cNvPr>
          <p:cNvSpPr/>
          <p:nvPr/>
        </p:nvSpPr>
        <p:spPr>
          <a:xfrm>
            <a:off x="5693994" y="1087395"/>
            <a:ext cx="667264" cy="252077"/>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Salesforce Sans"/>
              <a:cs typeface="Salesforce Sans"/>
            </a:endParaRPr>
          </a:p>
        </p:txBody>
      </p:sp>
      <p:pic>
        <p:nvPicPr>
          <p:cNvPr id="4" name="Picture 3">
            <a:extLst>
              <a:ext uri="{FF2B5EF4-FFF2-40B4-BE49-F238E27FC236}">
                <a16:creationId xmlns:a16="http://schemas.microsoft.com/office/drawing/2014/main" id="{16711A99-A9B7-C844-A4A9-8749C1B2B1F2}"/>
              </a:ext>
            </a:extLst>
          </p:cNvPr>
          <p:cNvPicPr>
            <a:picLocks noChangeAspect="1"/>
          </p:cNvPicPr>
          <p:nvPr/>
        </p:nvPicPr>
        <p:blipFill>
          <a:blip r:embed="rId3"/>
          <a:stretch>
            <a:fillRect/>
          </a:stretch>
        </p:blipFill>
        <p:spPr>
          <a:xfrm>
            <a:off x="7631112" y="1339472"/>
            <a:ext cx="3436938" cy="3436938"/>
          </a:xfrm>
          <a:prstGeom prst="rect">
            <a:avLst/>
          </a:prstGeom>
        </p:spPr>
      </p:pic>
    </p:spTree>
    <p:extLst>
      <p:ext uri="{BB962C8B-B14F-4D97-AF65-F5344CB8AC3E}">
        <p14:creationId xmlns:p14="http://schemas.microsoft.com/office/powerpoint/2010/main" val="1921572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
            <a:extLst>
              <a:ext uri="{FF2B5EF4-FFF2-40B4-BE49-F238E27FC236}">
                <a16:creationId xmlns:a16="http://schemas.microsoft.com/office/drawing/2014/main" id="{EBED4A00-7F6F-4D45-A088-CF0F46368336}"/>
              </a:ext>
            </a:extLst>
          </p:cNvPr>
          <p:cNvSpPr>
            <a:spLocks noGrp="1"/>
          </p:cNvSpPr>
          <p:nvPr>
            <p:ph type="title"/>
          </p:nvPr>
        </p:nvSpPr>
        <p:spPr>
          <a:xfrm>
            <a:off x="571504" y="63500"/>
            <a:ext cx="11045825" cy="990600"/>
          </a:xfrm>
        </p:spPr>
        <p:txBody>
          <a:bodyPr/>
          <a:lstStyle/>
          <a:p>
            <a:r>
              <a:rPr lang="en-US" dirty="0"/>
              <a:t>I started at Salesforce managing design system team.</a:t>
            </a:r>
          </a:p>
        </p:txBody>
      </p:sp>
      <p:pic>
        <p:nvPicPr>
          <p:cNvPr id="8" name="Picture 7">
            <a:extLst>
              <a:ext uri="{FF2B5EF4-FFF2-40B4-BE49-F238E27FC236}">
                <a16:creationId xmlns:a16="http://schemas.microsoft.com/office/drawing/2014/main" id="{A5CD3A8C-34F6-8444-89BF-87C961DE2E04}"/>
              </a:ext>
            </a:extLst>
          </p:cNvPr>
          <p:cNvPicPr>
            <a:picLocks noChangeAspect="1"/>
          </p:cNvPicPr>
          <p:nvPr/>
        </p:nvPicPr>
        <p:blipFill>
          <a:blip r:embed="rId2"/>
          <a:stretch>
            <a:fillRect/>
          </a:stretch>
        </p:blipFill>
        <p:spPr>
          <a:xfrm>
            <a:off x="5503274" y="2884050"/>
            <a:ext cx="5988582" cy="3281244"/>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10199EF1-751F-BB47-9FC6-5D8459195045}"/>
              </a:ext>
            </a:extLst>
          </p:cNvPr>
          <p:cNvPicPr>
            <a:picLocks noChangeAspect="1"/>
          </p:cNvPicPr>
          <p:nvPr/>
        </p:nvPicPr>
        <p:blipFill>
          <a:blip r:embed="rId3"/>
          <a:stretch>
            <a:fillRect/>
          </a:stretch>
        </p:blipFill>
        <p:spPr>
          <a:xfrm>
            <a:off x="571500" y="1589226"/>
            <a:ext cx="5988583" cy="32812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64939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
            <a:extLst>
              <a:ext uri="{FF2B5EF4-FFF2-40B4-BE49-F238E27FC236}">
                <a16:creationId xmlns:a16="http://schemas.microsoft.com/office/drawing/2014/main" id="{EBED4A00-7F6F-4D45-A088-CF0F46368336}"/>
              </a:ext>
            </a:extLst>
          </p:cNvPr>
          <p:cNvSpPr>
            <a:spLocks noGrp="1"/>
          </p:cNvSpPr>
          <p:nvPr>
            <p:ph type="title"/>
          </p:nvPr>
        </p:nvSpPr>
        <p:spPr>
          <a:xfrm>
            <a:off x="571504" y="63500"/>
            <a:ext cx="11045825" cy="990600"/>
          </a:xfrm>
        </p:spPr>
        <p:txBody>
          <a:bodyPr/>
          <a:lstStyle/>
          <a:p>
            <a:r>
              <a:rPr lang="en-US" dirty="0"/>
              <a:t>Next I worked on our IoT offering.</a:t>
            </a:r>
          </a:p>
        </p:txBody>
      </p:sp>
      <p:pic>
        <p:nvPicPr>
          <p:cNvPr id="18" name="Picture 17">
            <a:extLst>
              <a:ext uri="{FF2B5EF4-FFF2-40B4-BE49-F238E27FC236}">
                <a16:creationId xmlns:a16="http://schemas.microsoft.com/office/drawing/2014/main" id="{62444E83-C5C4-1849-81A4-0E2097B0AA40}"/>
              </a:ext>
            </a:extLst>
          </p:cNvPr>
          <p:cNvPicPr>
            <a:picLocks noChangeAspect="1"/>
          </p:cNvPicPr>
          <p:nvPr/>
        </p:nvPicPr>
        <p:blipFill>
          <a:blip r:embed="rId2"/>
          <a:stretch>
            <a:fillRect/>
          </a:stretch>
        </p:blipFill>
        <p:spPr>
          <a:xfrm>
            <a:off x="6591372" y="2343258"/>
            <a:ext cx="5337422" cy="3953779"/>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10199EF1-751F-BB47-9FC6-5D8459195045}"/>
              </a:ext>
            </a:extLst>
          </p:cNvPr>
          <p:cNvPicPr>
            <a:picLocks noChangeAspect="1"/>
          </p:cNvPicPr>
          <p:nvPr/>
        </p:nvPicPr>
        <p:blipFill>
          <a:blip r:embed="rId3"/>
          <a:stretch>
            <a:fillRect/>
          </a:stretch>
        </p:blipFill>
        <p:spPr>
          <a:xfrm>
            <a:off x="331202" y="1668808"/>
            <a:ext cx="5988583" cy="33685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0059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
            <a:extLst>
              <a:ext uri="{FF2B5EF4-FFF2-40B4-BE49-F238E27FC236}">
                <a16:creationId xmlns:a16="http://schemas.microsoft.com/office/drawing/2014/main" id="{EBED4A00-7F6F-4D45-A088-CF0F46368336}"/>
              </a:ext>
            </a:extLst>
          </p:cNvPr>
          <p:cNvSpPr>
            <a:spLocks noGrp="1"/>
          </p:cNvSpPr>
          <p:nvPr>
            <p:ph type="title"/>
          </p:nvPr>
        </p:nvSpPr>
        <p:spPr>
          <a:xfrm>
            <a:off x="571505" y="63500"/>
            <a:ext cx="10407646" cy="990600"/>
          </a:xfrm>
        </p:spPr>
        <p:txBody>
          <a:bodyPr/>
          <a:lstStyle/>
          <a:p>
            <a:r>
              <a:rPr lang="en-US" dirty="0"/>
              <a:t>My current focus is our DX and Platform experiences</a:t>
            </a:r>
          </a:p>
        </p:txBody>
      </p:sp>
      <p:pic>
        <p:nvPicPr>
          <p:cNvPr id="8" name="Picture 7">
            <a:extLst>
              <a:ext uri="{FF2B5EF4-FFF2-40B4-BE49-F238E27FC236}">
                <a16:creationId xmlns:a16="http://schemas.microsoft.com/office/drawing/2014/main" id="{A5CD3A8C-34F6-8444-89BF-87C961DE2E04}"/>
              </a:ext>
            </a:extLst>
          </p:cNvPr>
          <p:cNvPicPr>
            <a:picLocks noChangeAspect="1"/>
          </p:cNvPicPr>
          <p:nvPr/>
        </p:nvPicPr>
        <p:blipFill>
          <a:blip r:embed="rId2"/>
          <a:stretch>
            <a:fillRect/>
          </a:stretch>
        </p:blipFill>
        <p:spPr>
          <a:xfrm>
            <a:off x="5853317" y="2869759"/>
            <a:ext cx="5988582" cy="3281243"/>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10199EF1-751F-BB47-9FC6-5D8459195045}"/>
              </a:ext>
            </a:extLst>
          </p:cNvPr>
          <p:cNvPicPr>
            <a:picLocks noChangeAspect="1"/>
          </p:cNvPicPr>
          <p:nvPr/>
        </p:nvPicPr>
        <p:blipFill>
          <a:blip r:embed="rId3"/>
          <a:stretch>
            <a:fillRect/>
          </a:stretch>
        </p:blipFill>
        <p:spPr>
          <a:xfrm>
            <a:off x="392900" y="1598557"/>
            <a:ext cx="5988582" cy="32812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73478348"/>
      </p:ext>
    </p:extLst>
  </p:cSld>
  <p:clrMapOvr>
    <a:masterClrMapping/>
  </p:clrMapOvr>
  <p:transition>
    <p:fade/>
  </p:transition>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147598</TotalTime>
  <Words>1941</Words>
  <Application>Microsoft Macintosh PowerPoint</Application>
  <PresentationFormat>Custom</PresentationFormat>
  <Paragraphs>420</Paragraphs>
  <Slides>67</Slides>
  <Notes>3</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ＭＳ Ｐゴシック</vt:lpstr>
      <vt:lpstr>Arial</vt:lpstr>
      <vt:lpstr>Calibri</vt:lpstr>
      <vt:lpstr>Consolas</vt:lpstr>
      <vt:lpstr>Futura Condensed Medium</vt:lpstr>
      <vt:lpstr>Salesforce Sans</vt:lpstr>
      <vt:lpstr>Salesforce Sans Light</vt:lpstr>
      <vt:lpstr>Salesforce Sans Thin</vt:lpstr>
      <vt:lpstr>VAG Rounded Std Light</vt:lpstr>
      <vt:lpstr>Salesforce PPT Template - 2018 </vt:lpstr>
      <vt:lpstr>Use Models to Build better apps faster!</vt:lpstr>
      <vt:lpstr>PowerPoint Presentation</vt:lpstr>
      <vt:lpstr>Forward-Looking Statement</vt:lpstr>
      <vt:lpstr>Agenda Today, we’ll talk about</vt:lpstr>
      <vt:lpstr>I’ve been designing software since the web began</vt:lpstr>
      <vt:lpstr>I’ve designed for large consumer companies you might know…</vt:lpstr>
      <vt:lpstr>I started at Salesforce managing design system team.</vt:lpstr>
      <vt:lpstr>Next I worked on our IoT offering.</vt:lpstr>
      <vt:lpstr>My current focus is our DX and Platform experiences</vt:lpstr>
      <vt:lpstr>PowerPoint Presentation</vt:lpstr>
      <vt:lpstr>PowerPoint Presentation</vt:lpstr>
      <vt:lpstr>PowerPoint Presentation</vt:lpstr>
      <vt:lpstr>PowerPoint Presentation</vt:lpstr>
      <vt:lpstr>Unconscious bias</vt:lpstr>
      <vt:lpstr>If you can’t fix it, feature it!</vt:lpstr>
      <vt:lpstr>PowerPoint Presentation</vt:lpstr>
      <vt:lpstr>PowerPoint Presentation</vt:lpstr>
      <vt:lpstr>A System of Models</vt:lpstr>
      <vt:lpstr>The Digital Machine</vt:lpstr>
      <vt:lpstr>PowerPoint Presentation</vt:lpstr>
      <vt:lpstr>PowerPoint Presentation</vt:lpstr>
      <vt:lpstr>PowerPoint Presentation</vt:lpstr>
      <vt:lpstr>PowerPoint Presentation</vt:lpstr>
      <vt:lpstr>PowerPoint Presentation</vt:lpstr>
      <vt:lpstr>The Digital Machine</vt:lpstr>
      <vt:lpstr>PowerPoint Presentation</vt:lpstr>
      <vt:lpstr>Interview people who might be your target user</vt:lpstr>
      <vt:lpstr>Find common threads defining motivations, goals, frustrations, personality, technology, brands, etc.</vt:lpstr>
      <vt:lpstr>3. The Persona Model</vt:lpstr>
      <vt:lpstr>The persona model is about empathy</vt:lpstr>
      <vt:lpstr>PowerPoint Presentation</vt:lpstr>
      <vt:lpstr>Value Model</vt:lpstr>
      <vt:lpstr>Value Model</vt:lpstr>
      <vt:lpstr>Value Model</vt:lpstr>
      <vt:lpstr>Value Model</vt:lpstr>
      <vt:lpstr>Which values matter to me?</vt:lpstr>
      <vt:lpstr>Value Model</vt:lpstr>
      <vt:lpstr>The value model  is about value for the persona</vt:lpstr>
      <vt:lpstr>PowerPoint Presentation</vt:lpstr>
      <vt:lpstr>Interaction Model</vt:lpstr>
      <vt:lpstr>Interaction Model</vt:lpstr>
      <vt:lpstr>Interaction Model</vt:lpstr>
      <vt:lpstr>Interaction Model</vt:lpstr>
      <vt:lpstr>Interaction Model is a Story</vt:lpstr>
      <vt:lpstr>The interaction model is a story</vt:lpstr>
      <vt:lpstr>PowerPoint Presentation</vt:lpstr>
      <vt:lpstr>Object Model</vt:lpstr>
      <vt:lpstr>Object Model</vt:lpstr>
      <vt:lpstr>Object Model</vt:lpstr>
      <vt:lpstr>Object Model</vt:lpstr>
      <vt:lpstr>The object model defines the names and relationships in the system.</vt:lpstr>
      <vt:lpstr>PowerPoint Presentation</vt:lpstr>
      <vt:lpstr>Data Model</vt:lpstr>
      <vt:lpstr>Data Model</vt:lpstr>
      <vt:lpstr>Data Model</vt:lpstr>
      <vt:lpstr>Data Model</vt:lpstr>
      <vt:lpstr>Data Model</vt:lpstr>
      <vt:lpstr>PowerPoint Presentation</vt:lpstr>
      <vt:lpstr>A Game Machine</vt:lpstr>
      <vt:lpstr>A Game Machine</vt:lpstr>
      <vt:lpstr>The Digital Machine</vt:lpstr>
      <vt:lpstr>PowerPoint Presentation</vt:lpstr>
      <vt:lpstr>PowerPoint Presentation</vt:lpstr>
      <vt:lpstr>PowerPoint Presentation</vt:lpstr>
      <vt:lpstr>PowerPoint Presentation</vt:lpstr>
      <vt:lpstr>PowerPoint Presentation</vt:lpstr>
      <vt:lpstr>http://bit.ly/thedigitalmachine</vt:lpstr>
    </vt:vector>
  </TitlesOfParts>
  <Manager>Aaron Rabideau</Manager>
  <Company>Salesforce</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Microsoft Office User</cp:lastModifiedBy>
  <cp:revision>5443</cp:revision>
  <cp:lastPrinted>2017-11-20T01:26:19Z</cp:lastPrinted>
  <dcterms:created xsi:type="dcterms:W3CDTF">2014-09-29T18:28:17Z</dcterms:created>
  <dcterms:modified xsi:type="dcterms:W3CDTF">2020-04-15T00:15:29Z</dcterms:modified>
  <cp:category/>
</cp:coreProperties>
</file>